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4920920-1A1B-4324-A4D5-4CA92960A624}" v="131" dt="2024-02-26T13:54:27.60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5" d="100"/>
          <a:sy n="145" d="100"/>
        </p:scale>
        <p:origin x="138" y="24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microsoft.com/office/2016/11/relationships/changesInfo" Target="changesInfos/changesInfo1.xml"/><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 Id="rId9"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qui-Logistic van Hamond" userId="a21183889c084b16" providerId="LiveId" clId="{54920920-1A1B-4324-A4D5-4CA92960A624}"/>
    <pc:docChg chg="modSld">
      <pc:chgData name="Equi-Logistic van Hamond" userId="a21183889c084b16" providerId="LiveId" clId="{54920920-1A1B-4324-A4D5-4CA92960A624}" dt="2024-02-26T13:54:27.602" v="130"/>
      <pc:docMkLst>
        <pc:docMk/>
      </pc:docMkLst>
      <pc:sldChg chg="setBg">
        <pc:chgData name="Equi-Logistic van Hamond" userId="a21183889c084b16" providerId="LiveId" clId="{54920920-1A1B-4324-A4D5-4CA92960A624}" dt="2024-02-26T13:54:27.602" v="130"/>
        <pc:sldMkLst>
          <pc:docMk/>
          <pc:sldMk cId="0" sldId="256"/>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5D1C9AE-297D-4102-90D7-4AD2CF3E5063}" type="datetimeFigureOut">
              <a:rPr lang="de-DE" smtClean="0"/>
              <a:t>26.02.2024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B20192-D5E6-4388-B05F-89C08D4BAB77}" type="slidenum">
              <a:rPr lang="de-DE" smtClean="0"/>
              <a:t>‹Nr.›</a:t>
            </a:fld>
            <a:endParaRPr lang="de-DE"/>
          </a:p>
        </p:txBody>
      </p:sp>
    </p:spTree>
    <p:extLst>
      <p:ext uri="{BB962C8B-B14F-4D97-AF65-F5344CB8AC3E}">
        <p14:creationId xmlns:p14="http://schemas.microsoft.com/office/powerpoint/2010/main" val="11191327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9B20192-D5E6-4388-B05F-89C08D4BAB77}" type="slidenum">
              <a:rPr lang="de-DE" smtClean="0"/>
              <a:t>1</a:t>
            </a:fld>
            <a:endParaRPr lang="de-DE"/>
          </a:p>
        </p:txBody>
      </p:sp>
    </p:spTree>
    <p:extLst>
      <p:ext uri="{BB962C8B-B14F-4D97-AF65-F5344CB8AC3E}">
        <p14:creationId xmlns:p14="http://schemas.microsoft.com/office/powerpoint/2010/main" val="242370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E3AC05-0FB8-EB80-297A-79DC5AA5E4CD}"/>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de-DE"/>
              <a:t>Mastertitelformat bearbeiten</a:t>
            </a:r>
          </a:p>
        </p:txBody>
      </p:sp>
      <p:sp>
        <p:nvSpPr>
          <p:cNvPr id="3" name="Untertitel 2">
            <a:extLst>
              <a:ext uri="{FF2B5EF4-FFF2-40B4-BE49-F238E27FC236}">
                <a16:creationId xmlns:a16="http://schemas.microsoft.com/office/drawing/2014/main" id="{285CB2B7-717A-8857-8162-14BD899D7EB6}"/>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de-DE"/>
              <a:t>Master-Untertitelformat bearbeiten</a:t>
            </a:r>
          </a:p>
        </p:txBody>
      </p:sp>
      <p:sp>
        <p:nvSpPr>
          <p:cNvPr id="4" name="Datumsplatzhalter 3">
            <a:extLst>
              <a:ext uri="{FF2B5EF4-FFF2-40B4-BE49-F238E27FC236}">
                <a16:creationId xmlns:a16="http://schemas.microsoft.com/office/drawing/2014/main" id="{33C6AD2C-F0EC-354D-13E8-A6D0C3663E65}"/>
              </a:ext>
            </a:extLst>
          </p:cNvPr>
          <p:cNvSpPr txBox="1">
            <a:spLocks noGrp="1"/>
          </p:cNvSpPr>
          <p:nvPr>
            <p:ph type="dt" sz="half" idx="7"/>
          </p:nvPr>
        </p:nvSpPr>
        <p:spPr/>
        <p:txBody>
          <a:bodyPr/>
          <a:lstStyle>
            <a:lvl1pPr>
              <a:defRPr/>
            </a:lvl1pPr>
          </a:lstStyle>
          <a:p>
            <a:pPr lvl="0"/>
            <a:fld id="{26DFB3B6-6C90-461C-966F-9921C9B1031F}" type="datetime1">
              <a:rPr lang="de-DE"/>
              <a:pPr lvl="0"/>
              <a:t>26.02.2024</a:t>
            </a:fld>
            <a:endParaRPr lang="de-DE"/>
          </a:p>
        </p:txBody>
      </p:sp>
      <p:sp>
        <p:nvSpPr>
          <p:cNvPr id="5" name="Fußzeilenplatzhalter 4">
            <a:extLst>
              <a:ext uri="{FF2B5EF4-FFF2-40B4-BE49-F238E27FC236}">
                <a16:creationId xmlns:a16="http://schemas.microsoft.com/office/drawing/2014/main" id="{B83B0E93-A4E8-EC39-A1AE-9FA315C73DB3}"/>
              </a:ext>
            </a:extLst>
          </p:cNvPr>
          <p:cNvSpPr txBox="1">
            <a:spLocks noGrp="1"/>
          </p:cNvSpPr>
          <p:nvPr>
            <p:ph type="ftr" sz="quarter" idx="9"/>
          </p:nvPr>
        </p:nvSpPr>
        <p:spPr/>
        <p:txBody>
          <a:bodyPr/>
          <a:lstStyle>
            <a:lvl1pPr>
              <a:defRPr/>
            </a:lvl1pPr>
          </a:lstStyle>
          <a:p>
            <a:pPr lvl="0"/>
            <a:endParaRPr lang="de-DE"/>
          </a:p>
        </p:txBody>
      </p:sp>
      <p:sp>
        <p:nvSpPr>
          <p:cNvPr id="6" name="Foliennummernplatzhalter 5">
            <a:extLst>
              <a:ext uri="{FF2B5EF4-FFF2-40B4-BE49-F238E27FC236}">
                <a16:creationId xmlns:a16="http://schemas.microsoft.com/office/drawing/2014/main" id="{ECEFB2F9-70E2-6ED4-D92F-B43662C65AA8}"/>
              </a:ext>
            </a:extLst>
          </p:cNvPr>
          <p:cNvSpPr txBox="1">
            <a:spLocks noGrp="1"/>
          </p:cNvSpPr>
          <p:nvPr>
            <p:ph type="sldNum" sz="quarter" idx="8"/>
          </p:nvPr>
        </p:nvSpPr>
        <p:spPr/>
        <p:txBody>
          <a:bodyPr/>
          <a:lstStyle>
            <a:lvl1pPr>
              <a:defRPr/>
            </a:lvl1pPr>
          </a:lstStyle>
          <a:p>
            <a:pPr lvl="0"/>
            <a:fld id="{9D2FD818-B7B3-4B1D-BFF7-78CD4CEB3A13}" type="slidenum">
              <a:t>‹Nr.›</a:t>
            </a:fld>
            <a:endParaRPr lang="de-DE"/>
          </a:p>
        </p:txBody>
      </p:sp>
    </p:spTree>
    <p:extLst>
      <p:ext uri="{BB962C8B-B14F-4D97-AF65-F5344CB8AC3E}">
        <p14:creationId xmlns:p14="http://schemas.microsoft.com/office/powerpoint/2010/main" val="2301768326"/>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06882D6-4313-E556-A30D-7E82A467D95C}"/>
              </a:ext>
            </a:extLst>
          </p:cNvPr>
          <p:cNvSpPr txBox="1">
            <a:spLocks noGrp="1"/>
          </p:cNvSpPr>
          <p:nvPr>
            <p:ph type="title"/>
          </p:nvPr>
        </p:nvSpPr>
        <p:spPr/>
        <p:txBody>
          <a:bodyPr/>
          <a:lstStyle>
            <a:lvl1pPr>
              <a:defRPr/>
            </a:lvl1pPr>
          </a:lstStyle>
          <a:p>
            <a:pPr lvl="0"/>
            <a:r>
              <a:rPr lang="de-DE"/>
              <a:t>Mastertitelformat bearbeiten</a:t>
            </a:r>
          </a:p>
        </p:txBody>
      </p:sp>
      <p:sp>
        <p:nvSpPr>
          <p:cNvPr id="3" name="Vertikaler Textplatzhalter 2">
            <a:extLst>
              <a:ext uri="{FF2B5EF4-FFF2-40B4-BE49-F238E27FC236}">
                <a16:creationId xmlns:a16="http://schemas.microsoft.com/office/drawing/2014/main" id="{C2E4F21A-E0FE-B233-547E-AE86E59670E3}"/>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CE7BBA09-7E79-7C3A-E57D-C75660542EF8}"/>
              </a:ext>
            </a:extLst>
          </p:cNvPr>
          <p:cNvSpPr txBox="1">
            <a:spLocks noGrp="1"/>
          </p:cNvSpPr>
          <p:nvPr>
            <p:ph type="dt" sz="half" idx="7"/>
          </p:nvPr>
        </p:nvSpPr>
        <p:spPr/>
        <p:txBody>
          <a:bodyPr/>
          <a:lstStyle>
            <a:lvl1pPr>
              <a:defRPr/>
            </a:lvl1pPr>
          </a:lstStyle>
          <a:p>
            <a:pPr lvl="0"/>
            <a:fld id="{C228E71B-DA4E-4FB3-B255-06E1E4370666}" type="datetime1">
              <a:rPr lang="de-DE"/>
              <a:pPr lvl="0"/>
              <a:t>26.02.2024</a:t>
            </a:fld>
            <a:endParaRPr lang="de-DE"/>
          </a:p>
        </p:txBody>
      </p:sp>
      <p:sp>
        <p:nvSpPr>
          <p:cNvPr id="5" name="Fußzeilenplatzhalter 4">
            <a:extLst>
              <a:ext uri="{FF2B5EF4-FFF2-40B4-BE49-F238E27FC236}">
                <a16:creationId xmlns:a16="http://schemas.microsoft.com/office/drawing/2014/main" id="{2A8818E7-6A29-8A3A-66E7-5F579FAC8976}"/>
              </a:ext>
            </a:extLst>
          </p:cNvPr>
          <p:cNvSpPr txBox="1">
            <a:spLocks noGrp="1"/>
          </p:cNvSpPr>
          <p:nvPr>
            <p:ph type="ftr" sz="quarter" idx="9"/>
          </p:nvPr>
        </p:nvSpPr>
        <p:spPr/>
        <p:txBody>
          <a:bodyPr/>
          <a:lstStyle>
            <a:lvl1pPr>
              <a:defRPr/>
            </a:lvl1pPr>
          </a:lstStyle>
          <a:p>
            <a:pPr lvl="0"/>
            <a:endParaRPr lang="de-DE"/>
          </a:p>
        </p:txBody>
      </p:sp>
      <p:sp>
        <p:nvSpPr>
          <p:cNvPr id="6" name="Foliennummernplatzhalter 5">
            <a:extLst>
              <a:ext uri="{FF2B5EF4-FFF2-40B4-BE49-F238E27FC236}">
                <a16:creationId xmlns:a16="http://schemas.microsoft.com/office/drawing/2014/main" id="{C6F448DD-C94D-7032-D471-39FEF6613973}"/>
              </a:ext>
            </a:extLst>
          </p:cNvPr>
          <p:cNvSpPr txBox="1">
            <a:spLocks noGrp="1"/>
          </p:cNvSpPr>
          <p:nvPr>
            <p:ph type="sldNum" sz="quarter" idx="8"/>
          </p:nvPr>
        </p:nvSpPr>
        <p:spPr/>
        <p:txBody>
          <a:bodyPr/>
          <a:lstStyle>
            <a:lvl1pPr>
              <a:defRPr/>
            </a:lvl1pPr>
          </a:lstStyle>
          <a:p>
            <a:pPr lvl="0"/>
            <a:fld id="{B1DD1E18-F4ED-45E3-85C1-D4A51B50B264}" type="slidenum">
              <a:t>‹Nr.›</a:t>
            </a:fld>
            <a:endParaRPr lang="de-DE"/>
          </a:p>
        </p:txBody>
      </p:sp>
    </p:spTree>
    <p:extLst>
      <p:ext uri="{BB962C8B-B14F-4D97-AF65-F5344CB8AC3E}">
        <p14:creationId xmlns:p14="http://schemas.microsoft.com/office/powerpoint/2010/main" val="31678204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DA16B963-EFBF-D8F5-5160-5E78FBDA1688}"/>
              </a:ext>
            </a:extLst>
          </p:cNvPr>
          <p:cNvSpPr txBox="1">
            <a:spLocks noGrp="1"/>
          </p:cNvSpPr>
          <p:nvPr>
            <p:ph type="title" orient="vert"/>
          </p:nvPr>
        </p:nvSpPr>
        <p:spPr>
          <a:xfrm>
            <a:off x="8724903" y="365129"/>
            <a:ext cx="2628899" cy="5811834"/>
          </a:xfrm>
        </p:spPr>
        <p:txBody>
          <a:bodyPr vert="eaVert"/>
          <a:lstStyle>
            <a:lvl1pPr>
              <a:defRPr/>
            </a:lvl1pPr>
          </a:lstStyle>
          <a:p>
            <a:pPr lvl="0"/>
            <a:r>
              <a:rPr lang="de-DE"/>
              <a:t>Mastertitelformat bearbeiten</a:t>
            </a:r>
          </a:p>
        </p:txBody>
      </p:sp>
      <p:sp>
        <p:nvSpPr>
          <p:cNvPr id="3" name="Vertikaler Textplatzhalter 2">
            <a:extLst>
              <a:ext uri="{FF2B5EF4-FFF2-40B4-BE49-F238E27FC236}">
                <a16:creationId xmlns:a16="http://schemas.microsoft.com/office/drawing/2014/main" id="{385878E5-8605-9EA3-1E81-E14120ABBCA8}"/>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9E93D398-6006-4943-1D76-96B9DC23BB2D}"/>
              </a:ext>
            </a:extLst>
          </p:cNvPr>
          <p:cNvSpPr txBox="1">
            <a:spLocks noGrp="1"/>
          </p:cNvSpPr>
          <p:nvPr>
            <p:ph type="dt" sz="half" idx="7"/>
          </p:nvPr>
        </p:nvSpPr>
        <p:spPr/>
        <p:txBody>
          <a:bodyPr/>
          <a:lstStyle>
            <a:lvl1pPr>
              <a:defRPr/>
            </a:lvl1pPr>
          </a:lstStyle>
          <a:p>
            <a:pPr lvl="0"/>
            <a:fld id="{E5F81BF6-76F2-4726-BF94-7E91BDA0FA2B}" type="datetime1">
              <a:rPr lang="de-DE"/>
              <a:pPr lvl="0"/>
              <a:t>26.02.2024</a:t>
            </a:fld>
            <a:endParaRPr lang="de-DE"/>
          </a:p>
        </p:txBody>
      </p:sp>
      <p:sp>
        <p:nvSpPr>
          <p:cNvPr id="5" name="Fußzeilenplatzhalter 4">
            <a:extLst>
              <a:ext uri="{FF2B5EF4-FFF2-40B4-BE49-F238E27FC236}">
                <a16:creationId xmlns:a16="http://schemas.microsoft.com/office/drawing/2014/main" id="{EF974B73-F9CD-2164-8126-392BECECEA3B}"/>
              </a:ext>
            </a:extLst>
          </p:cNvPr>
          <p:cNvSpPr txBox="1">
            <a:spLocks noGrp="1"/>
          </p:cNvSpPr>
          <p:nvPr>
            <p:ph type="ftr" sz="quarter" idx="9"/>
          </p:nvPr>
        </p:nvSpPr>
        <p:spPr/>
        <p:txBody>
          <a:bodyPr/>
          <a:lstStyle>
            <a:lvl1pPr>
              <a:defRPr/>
            </a:lvl1pPr>
          </a:lstStyle>
          <a:p>
            <a:pPr lvl="0"/>
            <a:endParaRPr lang="de-DE"/>
          </a:p>
        </p:txBody>
      </p:sp>
      <p:sp>
        <p:nvSpPr>
          <p:cNvPr id="6" name="Foliennummernplatzhalter 5">
            <a:extLst>
              <a:ext uri="{FF2B5EF4-FFF2-40B4-BE49-F238E27FC236}">
                <a16:creationId xmlns:a16="http://schemas.microsoft.com/office/drawing/2014/main" id="{AA2D9131-F7C5-A8D1-EE5F-DC944D23AC80}"/>
              </a:ext>
            </a:extLst>
          </p:cNvPr>
          <p:cNvSpPr txBox="1">
            <a:spLocks noGrp="1"/>
          </p:cNvSpPr>
          <p:nvPr>
            <p:ph type="sldNum" sz="quarter" idx="8"/>
          </p:nvPr>
        </p:nvSpPr>
        <p:spPr/>
        <p:txBody>
          <a:bodyPr/>
          <a:lstStyle>
            <a:lvl1pPr>
              <a:defRPr/>
            </a:lvl1pPr>
          </a:lstStyle>
          <a:p>
            <a:pPr lvl="0"/>
            <a:fld id="{59A443B3-6487-427E-91CA-C14DF4851607}" type="slidenum">
              <a:t>‹Nr.›</a:t>
            </a:fld>
            <a:endParaRPr lang="de-DE"/>
          </a:p>
        </p:txBody>
      </p:sp>
    </p:spTree>
    <p:extLst>
      <p:ext uri="{BB962C8B-B14F-4D97-AF65-F5344CB8AC3E}">
        <p14:creationId xmlns:p14="http://schemas.microsoft.com/office/powerpoint/2010/main" val="2285085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90D811-B9D9-FAD7-4023-8C2C0C75B87A}"/>
              </a:ext>
            </a:extLst>
          </p:cNvPr>
          <p:cNvSpPr txBox="1">
            <a:spLocks noGrp="1"/>
          </p:cNvSpPr>
          <p:nvPr>
            <p:ph type="title"/>
          </p:nvPr>
        </p:nvSpPr>
        <p:spPr/>
        <p:txBody>
          <a:bodyPr/>
          <a:lstStyle>
            <a:lvl1pPr>
              <a:defRPr/>
            </a:lvl1pPr>
          </a:lstStyle>
          <a:p>
            <a:pPr lvl="0"/>
            <a:r>
              <a:rPr lang="de-DE"/>
              <a:t>Mastertitelformat bearbeiten</a:t>
            </a:r>
          </a:p>
        </p:txBody>
      </p:sp>
      <p:sp>
        <p:nvSpPr>
          <p:cNvPr id="3" name="Inhaltsplatzhalter 2">
            <a:extLst>
              <a:ext uri="{FF2B5EF4-FFF2-40B4-BE49-F238E27FC236}">
                <a16:creationId xmlns:a16="http://schemas.microsoft.com/office/drawing/2014/main" id="{54AF3D2A-0FA5-2E7F-397F-75DFA301347E}"/>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BA6A6C93-B43F-CC13-2AEC-F284B7D825F9}"/>
              </a:ext>
            </a:extLst>
          </p:cNvPr>
          <p:cNvSpPr txBox="1">
            <a:spLocks noGrp="1"/>
          </p:cNvSpPr>
          <p:nvPr>
            <p:ph type="dt" sz="half" idx="7"/>
          </p:nvPr>
        </p:nvSpPr>
        <p:spPr/>
        <p:txBody>
          <a:bodyPr/>
          <a:lstStyle>
            <a:lvl1pPr>
              <a:defRPr/>
            </a:lvl1pPr>
          </a:lstStyle>
          <a:p>
            <a:pPr lvl="0"/>
            <a:fld id="{FECD20BD-18BF-4AAA-A7BA-587D535B4BBA}" type="datetime1">
              <a:rPr lang="de-DE"/>
              <a:pPr lvl="0"/>
              <a:t>26.02.2024</a:t>
            </a:fld>
            <a:endParaRPr lang="de-DE"/>
          </a:p>
        </p:txBody>
      </p:sp>
      <p:sp>
        <p:nvSpPr>
          <p:cNvPr id="5" name="Fußzeilenplatzhalter 4">
            <a:extLst>
              <a:ext uri="{FF2B5EF4-FFF2-40B4-BE49-F238E27FC236}">
                <a16:creationId xmlns:a16="http://schemas.microsoft.com/office/drawing/2014/main" id="{9B07C13A-38ED-0149-AE7E-72B017A5333B}"/>
              </a:ext>
            </a:extLst>
          </p:cNvPr>
          <p:cNvSpPr txBox="1">
            <a:spLocks noGrp="1"/>
          </p:cNvSpPr>
          <p:nvPr>
            <p:ph type="ftr" sz="quarter" idx="9"/>
          </p:nvPr>
        </p:nvSpPr>
        <p:spPr/>
        <p:txBody>
          <a:bodyPr/>
          <a:lstStyle>
            <a:lvl1pPr>
              <a:defRPr/>
            </a:lvl1pPr>
          </a:lstStyle>
          <a:p>
            <a:pPr lvl="0"/>
            <a:endParaRPr lang="de-DE"/>
          </a:p>
        </p:txBody>
      </p:sp>
      <p:sp>
        <p:nvSpPr>
          <p:cNvPr id="6" name="Foliennummernplatzhalter 5">
            <a:extLst>
              <a:ext uri="{FF2B5EF4-FFF2-40B4-BE49-F238E27FC236}">
                <a16:creationId xmlns:a16="http://schemas.microsoft.com/office/drawing/2014/main" id="{3FBC34DF-B6C3-AE5C-2DEE-18037DED92F8}"/>
              </a:ext>
            </a:extLst>
          </p:cNvPr>
          <p:cNvSpPr txBox="1">
            <a:spLocks noGrp="1"/>
          </p:cNvSpPr>
          <p:nvPr>
            <p:ph type="sldNum" sz="quarter" idx="8"/>
          </p:nvPr>
        </p:nvSpPr>
        <p:spPr/>
        <p:txBody>
          <a:bodyPr/>
          <a:lstStyle>
            <a:lvl1pPr>
              <a:defRPr/>
            </a:lvl1pPr>
          </a:lstStyle>
          <a:p>
            <a:pPr lvl="0"/>
            <a:fld id="{466B2272-47AA-4C2F-B393-FD246A2F15C4}" type="slidenum">
              <a:t>‹Nr.›</a:t>
            </a:fld>
            <a:endParaRPr lang="de-DE"/>
          </a:p>
        </p:txBody>
      </p:sp>
    </p:spTree>
    <p:extLst>
      <p:ext uri="{BB962C8B-B14F-4D97-AF65-F5344CB8AC3E}">
        <p14:creationId xmlns:p14="http://schemas.microsoft.com/office/powerpoint/2010/main" val="39698628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E04515A-6F40-956D-84FB-D92A91DEEBBD}"/>
              </a:ext>
            </a:extLst>
          </p:cNvPr>
          <p:cNvSpPr txBox="1">
            <a:spLocks noGrp="1"/>
          </p:cNvSpPr>
          <p:nvPr>
            <p:ph type="title"/>
          </p:nvPr>
        </p:nvSpPr>
        <p:spPr>
          <a:xfrm>
            <a:off x="831857" y="1709745"/>
            <a:ext cx="10515600" cy="2852735"/>
          </a:xfrm>
        </p:spPr>
        <p:txBody>
          <a:bodyPr anchor="b"/>
          <a:lstStyle>
            <a:lvl1pPr>
              <a:defRPr sz="6000"/>
            </a:lvl1pPr>
          </a:lstStyle>
          <a:p>
            <a:pPr lvl="0"/>
            <a:r>
              <a:rPr lang="de-DE"/>
              <a:t>Mastertitelformat bearbeiten</a:t>
            </a:r>
          </a:p>
        </p:txBody>
      </p:sp>
      <p:sp>
        <p:nvSpPr>
          <p:cNvPr id="3" name="Textplatzhalter 2">
            <a:extLst>
              <a:ext uri="{FF2B5EF4-FFF2-40B4-BE49-F238E27FC236}">
                <a16:creationId xmlns:a16="http://schemas.microsoft.com/office/drawing/2014/main" id="{A51BD316-53C2-E75F-AE15-D21C8B93887F}"/>
              </a:ext>
            </a:extLst>
          </p:cNvPr>
          <p:cNvSpPr txBox="1">
            <a:spLocks noGrp="1"/>
          </p:cNvSpPr>
          <p:nvPr>
            <p:ph type="body" idx="1"/>
          </p:nvPr>
        </p:nvSpPr>
        <p:spPr>
          <a:xfrm>
            <a:off x="831857" y="4589465"/>
            <a:ext cx="10515600" cy="1500182"/>
          </a:xfrm>
        </p:spPr>
        <p:txBody>
          <a:bodyPr/>
          <a:lstStyle>
            <a:lvl1pPr marL="0" indent="0">
              <a:buNone/>
              <a:defRPr sz="2400">
                <a:solidFill>
                  <a:srgbClr val="898989"/>
                </a:solidFill>
              </a:defRPr>
            </a:lvl1pPr>
          </a:lstStyle>
          <a:p>
            <a:pPr lvl="0"/>
            <a:r>
              <a:rPr lang="de-DE"/>
              <a:t>Mastertextformat bearbeiten</a:t>
            </a:r>
          </a:p>
        </p:txBody>
      </p:sp>
      <p:sp>
        <p:nvSpPr>
          <p:cNvPr id="4" name="Datumsplatzhalter 3">
            <a:extLst>
              <a:ext uri="{FF2B5EF4-FFF2-40B4-BE49-F238E27FC236}">
                <a16:creationId xmlns:a16="http://schemas.microsoft.com/office/drawing/2014/main" id="{23A4EEBB-8CA7-60AD-C4FA-0BCA5ECFB62B}"/>
              </a:ext>
            </a:extLst>
          </p:cNvPr>
          <p:cNvSpPr txBox="1">
            <a:spLocks noGrp="1"/>
          </p:cNvSpPr>
          <p:nvPr>
            <p:ph type="dt" sz="half" idx="7"/>
          </p:nvPr>
        </p:nvSpPr>
        <p:spPr/>
        <p:txBody>
          <a:bodyPr/>
          <a:lstStyle>
            <a:lvl1pPr>
              <a:defRPr/>
            </a:lvl1pPr>
          </a:lstStyle>
          <a:p>
            <a:pPr lvl="0"/>
            <a:fld id="{7261EF18-2426-44DE-829B-0D05BE1E4824}" type="datetime1">
              <a:rPr lang="de-DE"/>
              <a:pPr lvl="0"/>
              <a:t>26.02.2024</a:t>
            </a:fld>
            <a:endParaRPr lang="de-DE"/>
          </a:p>
        </p:txBody>
      </p:sp>
      <p:sp>
        <p:nvSpPr>
          <p:cNvPr id="5" name="Fußzeilenplatzhalter 4">
            <a:extLst>
              <a:ext uri="{FF2B5EF4-FFF2-40B4-BE49-F238E27FC236}">
                <a16:creationId xmlns:a16="http://schemas.microsoft.com/office/drawing/2014/main" id="{3D32E5B5-415D-8894-2704-11380F3E7346}"/>
              </a:ext>
            </a:extLst>
          </p:cNvPr>
          <p:cNvSpPr txBox="1">
            <a:spLocks noGrp="1"/>
          </p:cNvSpPr>
          <p:nvPr>
            <p:ph type="ftr" sz="quarter" idx="9"/>
          </p:nvPr>
        </p:nvSpPr>
        <p:spPr/>
        <p:txBody>
          <a:bodyPr/>
          <a:lstStyle>
            <a:lvl1pPr>
              <a:defRPr/>
            </a:lvl1pPr>
          </a:lstStyle>
          <a:p>
            <a:pPr lvl="0"/>
            <a:endParaRPr lang="de-DE"/>
          </a:p>
        </p:txBody>
      </p:sp>
      <p:sp>
        <p:nvSpPr>
          <p:cNvPr id="6" name="Foliennummernplatzhalter 5">
            <a:extLst>
              <a:ext uri="{FF2B5EF4-FFF2-40B4-BE49-F238E27FC236}">
                <a16:creationId xmlns:a16="http://schemas.microsoft.com/office/drawing/2014/main" id="{A07BC2D0-8E6A-7ECD-D84A-F263844306B4}"/>
              </a:ext>
            </a:extLst>
          </p:cNvPr>
          <p:cNvSpPr txBox="1">
            <a:spLocks noGrp="1"/>
          </p:cNvSpPr>
          <p:nvPr>
            <p:ph type="sldNum" sz="quarter" idx="8"/>
          </p:nvPr>
        </p:nvSpPr>
        <p:spPr/>
        <p:txBody>
          <a:bodyPr/>
          <a:lstStyle>
            <a:lvl1pPr>
              <a:defRPr/>
            </a:lvl1pPr>
          </a:lstStyle>
          <a:p>
            <a:pPr lvl="0"/>
            <a:fld id="{49ABDEDE-7D10-4670-9E4C-D193E623AABA}" type="slidenum">
              <a:t>‹Nr.›</a:t>
            </a:fld>
            <a:endParaRPr lang="de-DE"/>
          </a:p>
        </p:txBody>
      </p:sp>
    </p:spTree>
    <p:extLst>
      <p:ext uri="{BB962C8B-B14F-4D97-AF65-F5344CB8AC3E}">
        <p14:creationId xmlns:p14="http://schemas.microsoft.com/office/powerpoint/2010/main" val="315079596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A7595E-AAF3-5766-CFE1-50D619CF0964}"/>
              </a:ext>
            </a:extLst>
          </p:cNvPr>
          <p:cNvSpPr txBox="1">
            <a:spLocks noGrp="1"/>
          </p:cNvSpPr>
          <p:nvPr>
            <p:ph type="title"/>
          </p:nvPr>
        </p:nvSpPr>
        <p:spPr/>
        <p:txBody>
          <a:bodyPr/>
          <a:lstStyle>
            <a:lvl1pPr>
              <a:defRPr/>
            </a:lvl1pPr>
          </a:lstStyle>
          <a:p>
            <a:pPr lvl="0"/>
            <a:r>
              <a:rPr lang="de-DE"/>
              <a:t>Mastertitelformat bearbeiten</a:t>
            </a:r>
          </a:p>
        </p:txBody>
      </p:sp>
      <p:sp>
        <p:nvSpPr>
          <p:cNvPr id="3" name="Inhaltsplatzhalter 2">
            <a:extLst>
              <a:ext uri="{FF2B5EF4-FFF2-40B4-BE49-F238E27FC236}">
                <a16:creationId xmlns:a16="http://schemas.microsoft.com/office/drawing/2014/main" id="{CF356278-DD1F-E55A-7561-5371A324B97E}"/>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a:extLst>
              <a:ext uri="{FF2B5EF4-FFF2-40B4-BE49-F238E27FC236}">
                <a16:creationId xmlns:a16="http://schemas.microsoft.com/office/drawing/2014/main" id="{A059A7B7-EB9A-3D9B-AFD4-EB1508569364}"/>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a:extLst>
              <a:ext uri="{FF2B5EF4-FFF2-40B4-BE49-F238E27FC236}">
                <a16:creationId xmlns:a16="http://schemas.microsoft.com/office/drawing/2014/main" id="{A027DB59-23F4-0372-AF65-50632B798C73}"/>
              </a:ext>
            </a:extLst>
          </p:cNvPr>
          <p:cNvSpPr txBox="1">
            <a:spLocks noGrp="1"/>
          </p:cNvSpPr>
          <p:nvPr>
            <p:ph type="dt" sz="half" idx="7"/>
          </p:nvPr>
        </p:nvSpPr>
        <p:spPr/>
        <p:txBody>
          <a:bodyPr/>
          <a:lstStyle>
            <a:lvl1pPr>
              <a:defRPr/>
            </a:lvl1pPr>
          </a:lstStyle>
          <a:p>
            <a:pPr lvl="0"/>
            <a:fld id="{1AB5334B-FFE0-4C62-8AAD-08D58241FF84}" type="datetime1">
              <a:rPr lang="de-DE"/>
              <a:pPr lvl="0"/>
              <a:t>26.02.2024</a:t>
            </a:fld>
            <a:endParaRPr lang="de-DE"/>
          </a:p>
        </p:txBody>
      </p:sp>
      <p:sp>
        <p:nvSpPr>
          <p:cNvPr id="6" name="Fußzeilenplatzhalter 5">
            <a:extLst>
              <a:ext uri="{FF2B5EF4-FFF2-40B4-BE49-F238E27FC236}">
                <a16:creationId xmlns:a16="http://schemas.microsoft.com/office/drawing/2014/main" id="{C68B3D67-8661-A0BC-C4C5-CF5BDBDFA717}"/>
              </a:ext>
            </a:extLst>
          </p:cNvPr>
          <p:cNvSpPr txBox="1">
            <a:spLocks noGrp="1"/>
          </p:cNvSpPr>
          <p:nvPr>
            <p:ph type="ftr" sz="quarter" idx="9"/>
          </p:nvPr>
        </p:nvSpPr>
        <p:spPr/>
        <p:txBody>
          <a:bodyPr/>
          <a:lstStyle>
            <a:lvl1pPr>
              <a:defRPr/>
            </a:lvl1pPr>
          </a:lstStyle>
          <a:p>
            <a:pPr lvl="0"/>
            <a:endParaRPr lang="de-DE"/>
          </a:p>
        </p:txBody>
      </p:sp>
      <p:sp>
        <p:nvSpPr>
          <p:cNvPr id="7" name="Foliennummernplatzhalter 6">
            <a:extLst>
              <a:ext uri="{FF2B5EF4-FFF2-40B4-BE49-F238E27FC236}">
                <a16:creationId xmlns:a16="http://schemas.microsoft.com/office/drawing/2014/main" id="{4842D7B6-8188-E94E-4D16-1EB3E1C8D0A7}"/>
              </a:ext>
            </a:extLst>
          </p:cNvPr>
          <p:cNvSpPr txBox="1">
            <a:spLocks noGrp="1"/>
          </p:cNvSpPr>
          <p:nvPr>
            <p:ph type="sldNum" sz="quarter" idx="8"/>
          </p:nvPr>
        </p:nvSpPr>
        <p:spPr/>
        <p:txBody>
          <a:bodyPr/>
          <a:lstStyle>
            <a:lvl1pPr>
              <a:defRPr/>
            </a:lvl1pPr>
          </a:lstStyle>
          <a:p>
            <a:pPr lvl="0"/>
            <a:fld id="{B548E155-F162-44AC-B011-FEE7069CF0B7}" type="slidenum">
              <a:t>‹Nr.›</a:t>
            </a:fld>
            <a:endParaRPr lang="de-DE"/>
          </a:p>
        </p:txBody>
      </p:sp>
    </p:spTree>
    <p:extLst>
      <p:ext uri="{BB962C8B-B14F-4D97-AF65-F5344CB8AC3E}">
        <p14:creationId xmlns:p14="http://schemas.microsoft.com/office/powerpoint/2010/main" val="106962084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8A97739-C579-9672-4E27-C392E8981169}"/>
              </a:ext>
            </a:extLst>
          </p:cNvPr>
          <p:cNvSpPr txBox="1">
            <a:spLocks noGrp="1"/>
          </p:cNvSpPr>
          <p:nvPr>
            <p:ph type="title"/>
          </p:nvPr>
        </p:nvSpPr>
        <p:spPr>
          <a:xfrm>
            <a:off x="839784" y="365129"/>
            <a:ext cx="10515600" cy="1325559"/>
          </a:xfrm>
        </p:spPr>
        <p:txBody>
          <a:bodyPr/>
          <a:lstStyle>
            <a:lvl1pPr>
              <a:defRPr/>
            </a:lvl1pPr>
          </a:lstStyle>
          <a:p>
            <a:pPr lvl="0"/>
            <a:r>
              <a:rPr lang="de-DE"/>
              <a:t>Mastertitelformat bearbeiten</a:t>
            </a:r>
          </a:p>
        </p:txBody>
      </p:sp>
      <p:sp>
        <p:nvSpPr>
          <p:cNvPr id="3" name="Textplatzhalter 2">
            <a:extLst>
              <a:ext uri="{FF2B5EF4-FFF2-40B4-BE49-F238E27FC236}">
                <a16:creationId xmlns:a16="http://schemas.microsoft.com/office/drawing/2014/main" id="{58BC00FE-C0BF-C25F-00ED-F14FABEE64B8}"/>
              </a:ext>
            </a:extLst>
          </p:cNvPr>
          <p:cNvSpPr txBox="1">
            <a:spLocks noGrp="1"/>
          </p:cNvSpPr>
          <p:nvPr>
            <p:ph type="body" idx="1"/>
          </p:nvPr>
        </p:nvSpPr>
        <p:spPr>
          <a:xfrm>
            <a:off x="839794" y="1681160"/>
            <a:ext cx="5157782" cy="823910"/>
          </a:xfrm>
        </p:spPr>
        <p:txBody>
          <a:bodyPr anchor="b"/>
          <a:lstStyle>
            <a:lvl1pPr marL="0" indent="0">
              <a:buNone/>
              <a:defRPr sz="2400" b="1"/>
            </a:lvl1pPr>
          </a:lstStyle>
          <a:p>
            <a:pPr lvl="0"/>
            <a:r>
              <a:rPr lang="de-DE"/>
              <a:t>Mastertextformat bearbeiten</a:t>
            </a:r>
          </a:p>
        </p:txBody>
      </p:sp>
      <p:sp>
        <p:nvSpPr>
          <p:cNvPr id="4" name="Inhaltsplatzhalter 3">
            <a:extLst>
              <a:ext uri="{FF2B5EF4-FFF2-40B4-BE49-F238E27FC236}">
                <a16:creationId xmlns:a16="http://schemas.microsoft.com/office/drawing/2014/main" id="{394D616B-AFBA-07E6-550F-E18ADC94494A}"/>
              </a:ext>
            </a:extLst>
          </p:cNvPr>
          <p:cNvSpPr txBox="1">
            <a:spLocks noGrp="1"/>
          </p:cNvSpPr>
          <p:nvPr>
            <p:ph idx="2"/>
          </p:nvPr>
        </p:nvSpPr>
        <p:spPr>
          <a:xfrm>
            <a:off x="839794" y="2505071"/>
            <a:ext cx="5157782"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a:extLst>
              <a:ext uri="{FF2B5EF4-FFF2-40B4-BE49-F238E27FC236}">
                <a16:creationId xmlns:a16="http://schemas.microsoft.com/office/drawing/2014/main" id="{F50786E0-A6A9-CF6A-22C2-1AC68F44A496}"/>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de-DE"/>
              <a:t>Mastertextformat bearbeiten</a:t>
            </a:r>
          </a:p>
        </p:txBody>
      </p:sp>
      <p:sp>
        <p:nvSpPr>
          <p:cNvPr id="6" name="Inhaltsplatzhalter 5">
            <a:extLst>
              <a:ext uri="{FF2B5EF4-FFF2-40B4-BE49-F238E27FC236}">
                <a16:creationId xmlns:a16="http://schemas.microsoft.com/office/drawing/2014/main" id="{DB0457E6-1FB0-DACC-741A-6B8406AD6410}"/>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a:extLst>
              <a:ext uri="{FF2B5EF4-FFF2-40B4-BE49-F238E27FC236}">
                <a16:creationId xmlns:a16="http://schemas.microsoft.com/office/drawing/2014/main" id="{6D70E40C-F6C4-A9D4-7039-3CE21BEC98FA}"/>
              </a:ext>
            </a:extLst>
          </p:cNvPr>
          <p:cNvSpPr txBox="1">
            <a:spLocks noGrp="1"/>
          </p:cNvSpPr>
          <p:nvPr>
            <p:ph type="dt" sz="half" idx="7"/>
          </p:nvPr>
        </p:nvSpPr>
        <p:spPr/>
        <p:txBody>
          <a:bodyPr/>
          <a:lstStyle>
            <a:lvl1pPr>
              <a:defRPr/>
            </a:lvl1pPr>
          </a:lstStyle>
          <a:p>
            <a:pPr lvl="0"/>
            <a:fld id="{82DE1716-25DA-42A6-8CA3-066CD5124111}" type="datetime1">
              <a:rPr lang="de-DE"/>
              <a:pPr lvl="0"/>
              <a:t>26.02.2024</a:t>
            </a:fld>
            <a:endParaRPr lang="de-DE"/>
          </a:p>
        </p:txBody>
      </p:sp>
      <p:sp>
        <p:nvSpPr>
          <p:cNvPr id="8" name="Fußzeilenplatzhalter 7">
            <a:extLst>
              <a:ext uri="{FF2B5EF4-FFF2-40B4-BE49-F238E27FC236}">
                <a16:creationId xmlns:a16="http://schemas.microsoft.com/office/drawing/2014/main" id="{3DE411E2-C004-9EF1-5701-CDDBAEE03AA5}"/>
              </a:ext>
            </a:extLst>
          </p:cNvPr>
          <p:cNvSpPr txBox="1">
            <a:spLocks noGrp="1"/>
          </p:cNvSpPr>
          <p:nvPr>
            <p:ph type="ftr" sz="quarter" idx="9"/>
          </p:nvPr>
        </p:nvSpPr>
        <p:spPr/>
        <p:txBody>
          <a:bodyPr/>
          <a:lstStyle>
            <a:lvl1pPr>
              <a:defRPr/>
            </a:lvl1pPr>
          </a:lstStyle>
          <a:p>
            <a:pPr lvl="0"/>
            <a:endParaRPr lang="de-DE"/>
          </a:p>
        </p:txBody>
      </p:sp>
      <p:sp>
        <p:nvSpPr>
          <p:cNvPr id="9" name="Foliennummernplatzhalter 8">
            <a:extLst>
              <a:ext uri="{FF2B5EF4-FFF2-40B4-BE49-F238E27FC236}">
                <a16:creationId xmlns:a16="http://schemas.microsoft.com/office/drawing/2014/main" id="{71F0C05C-1089-4A9B-6474-31CCB4FD203E}"/>
              </a:ext>
            </a:extLst>
          </p:cNvPr>
          <p:cNvSpPr txBox="1">
            <a:spLocks noGrp="1"/>
          </p:cNvSpPr>
          <p:nvPr>
            <p:ph type="sldNum" sz="quarter" idx="8"/>
          </p:nvPr>
        </p:nvSpPr>
        <p:spPr/>
        <p:txBody>
          <a:bodyPr/>
          <a:lstStyle>
            <a:lvl1pPr>
              <a:defRPr/>
            </a:lvl1pPr>
          </a:lstStyle>
          <a:p>
            <a:pPr lvl="0"/>
            <a:fld id="{91BD3ED3-2ADE-4A24-85F9-F2B461A83ECD}" type="slidenum">
              <a:t>‹Nr.›</a:t>
            </a:fld>
            <a:endParaRPr lang="de-DE"/>
          </a:p>
        </p:txBody>
      </p:sp>
    </p:spTree>
    <p:extLst>
      <p:ext uri="{BB962C8B-B14F-4D97-AF65-F5344CB8AC3E}">
        <p14:creationId xmlns:p14="http://schemas.microsoft.com/office/powerpoint/2010/main" val="11525450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4722D3-4AE6-52D4-7F3A-D712FEF386E7}"/>
              </a:ext>
            </a:extLst>
          </p:cNvPr>
          <p:cNvSpPr txBox="1">
            <a:spLocks noGrp="1"/>
          </p:cNvSpPr>
          <p:nvPr>
            <p:ph type="title"/>
          </p:nvPr>
        </p:nvSpPr>
        <p:spPr/>
        <p:txBody>
          <a:bodyPr/>
          <a:lstStyle>
            <a:lvl1pPr>
              <a:defRPr/>
            </a:lvl1pPr>
          </a:lstStyle>
          <a:p>
            <a:pPr lvl="0"/>
            <a:r>
              <a:rPr lang="de-DE"/>
              <a:t>Mastertitelformat bearbeiten</a:t>
            </a:r>
          </a:p>
        </p:txBody>
      </p:sp>
      <p:sp>
        <p:nvSpPr>
          <p:cNvPr id="3" name="Datumsplatzhalter 2">
            <a:extLst>
              <a:ext uri="{FF2B5EF4-FFF2-40B4-BE49-F238E27FC236}">
                <a16:creationId xmlns:a16="http://schemas.microsoft.com/office/drawing/2014/main" id="{8FF469AF-6682-AD88-63CB-B1B4F6AC3D97}"/>
              </a:ext>
            </a:extLst>
          </p:cNvPr>
          <p:cNvSpPr txBox="1">
            <a:spLocks noGrp="1"/>
          </p:cNvSpPr>
          <p:nvPr>
            <p:ph type="dt" sz="half" idx="7"/>
          </p:nvPr>
        </p:nvSpPr>
        <p:spPr/>
        <p:txBody>
          <a:bodyPr/>
          <a:lstStyle>
            <a:lvl1pPr>
              <a:defRPr/>
            </a:lvl1pPr>
          </a:lstStyle>
          <a:p>
            <a:pPr lvl="0"/>
            <a:fld id="{BF44723E-81E3-43B7-B611-EA1D19BB8D4F}" type="datetime1">
              <a:rPr lang="de-DE"/>
              <a:pPr lvl="0"/>
              <a:t>26.02.2024</a:t>
            </a:fld>
            <a:endParaRPr lang="de-DE"/>
          </a:p>
        </p:txBody>
      </p:sp>
      <p:sp>
        <p:nvSpPr>
          <p:cNvPr id="4" name="Fußzeilenplatzhalter 3">
            <a:extLst>
              <a:ext uri="{FF2B5EF4-FFF2-40B4-BE49-F238E27FC236}">
                <a16:creationId xmlns:a16="http://schemas.microsoft.com/office/drawing/2014/main" id="{A409A473-1DCA-5DC2-CED9-A47956B489E7}"/>
              </a:ext>
            </a:extLst>
          </p:cNvPr>
          <p:cNvSpPr txBox="1">
            <a:spLocks noGrp="1"/>
          </p:cNvSpPr>
          <p:nvPr>
            <p:ph type="ftr" sz="quarter" idx="9"/>
          </p:nvPr>
        </p:nvSpPr>
        <p:spPr/>
        <p:txBody>
          <a:bodyPr/>
          <a:lstStyle>
            <a:lvl1pPr>
              <a:defRPr/>
            </a:lvl1pPr>
          </a:lstStyle>
          <a:p>
            <a:pPr lvl="0"/>
            <a:endParaRPr lang="de-DE"/>
          </a:p>
        </p:txBody>
      </p:sp>
      <p:sp>
        <p:nvSpPr>
          <p:cNvPr id="5" name="Foliennummernplatzhalter 4">
            <a:extLst>
              <a:ext uri="{FF2B5EF4-FFF2-40B4-BE49-F238E27FC236}">
                <a16:creationId xmlns:a16="http://schemas.microsoft.com/office/drawing/2014/main" id="{1B4F5E80-ADEB-2E97-7A9D-E7D058925C33}"/>
              </a:ext>
            </a:extLst>
          </p:cNvPr>
          <p:cNvSpPr txBox="1">
            <a:spLocks noGrp="1"/>
          </p:cNvSpPr>
          <p:nvPr>
            <p:ph type="sldNum" sz="quarter" idx="8"/>
          </p:nvPr>
        </p:nvSpPr>
        <p:spPr/>
        <p:txBody>
          <a:bodyPr/>
          <a:lstStyle>
            <a:lvl1pPr>
              <a:defRPr/>
            </a:lvl1pPr>
          </a:lstStyle>
          <a:p>
            <a:pPr lvl="0"/>
            <a:fld id="{EFD659A7-DD53-4803-AE48-E3F6A2378C96}" type="slidenum">
              <a:t>‹Nr.›</a:t>
            </a:fld>
            <a:endParaRPr lang="de-DE"/>
          </a:p>
        </p:txBody>
      </p:sp>
    </p:spTree>
    <p:extLst>
      <p:ext uri="{BB962C8B-B14F-4D97-AF65-F5344CB8AC3E}">
        <p14:creationId xmlns:p14="http://schemas.microsoft.com/office/powerpoint/2010/main" val="15260514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46C814F1-3900-67A3-23C7-7C1D6BD7A6FF}"/>
              </a:ext>
            </a:extLst>
          </p:cNvPr>
          <p:cNvSpPr txBox="1">
            <a:spLocks noGrp="1"/>
          </p:cNvSpPr>
          <p:nvPr>
            <p:ph type="dt" sz="half" idx="7"/>
          </p:nvPr>
        </p:nvSpPr>
        <p:spPr/>
        <p:txBody>
          <a:bodyPr/>
          <a:lstStyle>
            <a:lvl1pPr>
              <a:defRPr/>
            </a:lvl1pPr>
          </a:lstStyle>
          <a:p>
            <a:pPr lvl="0"/>
            <a:fld id="{0C1DA55F-0B8A-48F5-A03C-56FEA9C5D7F4}" type="datetime1">
              <a:rPr lang="de-DE"/>
              <a:pPr lvl="0"/>
              <a:t>26.02.2024</a:t>
            </a:fld>
            <a:endParaRPr lang="de-DE"/>
          </a:p>
        </p:txBody>
      </p:sp>
      <p:sp>
        <p:nvSpPr>
          <p:cNvPr id="3" name="Fußzeilenplatzhalter 2">
            <a:extLst>
              <a:ext uri="{FF2B5EF4-FFF2-40B4-BE49-F238E27FC236}">
                <a16:creationId xmlns:a16="http://schemas.microsoft.com/office/drawing/2014/main" id="{8BEE5492-5F8B-C184-A80D-848396E5C3D3}"/>
              </a:ext>
            </a:extLst>
          </p:cNvPr>
          <p:cNvSpPr txBox="1">
            <a:spLocks noGrp="1"/>
          </p:cNvSpPr>
          <p:nvPr>
            <p:ph type="ftr" sz="quarter" idx="9"/>
          </p:nvPr>
        </p:nvSpPr>
        <p:spPr/>
        <p:txBody>
          <a:bodyPr/>
          <a:lstStyle>
            <a:lvl1pPr>
              <a:defRPr/>
            </a:lvl1pPr>
          </a:lstStyle>
          <a:p>
            <a:pPr lvl="0"/>
            <a:endParaRPr lang="de-DE"/>
          </a:p>
        </p:txBody>
      </p:sp>
      <p:sp>
        <p:nvSpPr>
          <p:cNvPr id="4" name="Foliennummernplatzhalter 3">
            <a:extLst>
              <a:ext uri="{FF2B5EF4-FFF2-40B4-BE49-F238E27FC236}">
                <a16:creationId xmlns:a16="http://schemas.microsoft.com/office/drawing/2014/main" id="{8E3E6AB1-9C3F-4532-5393-3E91C646195E}"/>
              </a:ext>
            </a:extLst>
          </p:cNvPr>
          <p:cNvSpPr txBox="1">
            <a:spLocks noGrp="1"/>
          </p:cNvSpPr>
          <p:nvPr>
            <p:ph type="sldNum" sz="quarter" idx="8"/>
          </p:nvPr>
        </p:nvSpPr>
        <p:spPr/>
        <p:txBody>
          <a:bodyPr/>
          <a:lstStyle>
            <a:lvl1pPr>
              <a:defRPr/>
            </a:lvl1pPr>
          </a:lstStyle>
          <a:p>
            <a:pPr lvl="0"/>
            <a:fld id="{19299CD2-E1F0-4DC4-84DE-0A63B7E0E500}" type="slidenum">
              <a:t>‹Nr.›</a:t>
            </a:fld>
            <a:endParaRPr lang="de-DE"/>
          </a:p>
        </p:txBody>
      </p:sp>
    </p:spTree>
    <p:extLst>
      <p:ext uri="{BB962C8B-B14F-4D97-AF65-F5344CB8AC3E}">
        <p14:creationId xmlns:p14="http://schemas.microsoft.com/office/powerpoint/2010/main" val="1629365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A844D25-BAA6-393B-73A0-BD44216ECA14}"/>
              </a:ext>
            </a:extLst>
          </p:cNvPr>
          <p:cNvSpPr txBox="1">
            <a:spLocks noGrp="1"/>
          </p:cNvSpPr>
          <p:nvPr>
            <p:ph type="title"/>
          </p:nvPr>
        </p:nvSpPr>
        <p:spPr>
          <a:xfrm>
            <a:off x="839794" y="457200"/>
            <a:ext cx="3932240" cy="1600200"/>
          </a:xfrm>
        </p:spPr>
        <p:txBody>
          <a:bodyPr anchor="b"/>
          <a:lstStyle>
            <a:lvl1pPr>
              <a:defRPr sz="3200"/>
            </a:lvl1pPr>
          </a:lstStyle>
          <a:p>
            <a:pPr lvl="0"/>
            <a:r>
              <a:rPr lang="de-DE"/>
              <a:t>Mastertitelformat bearbeiten</a:t>
            </a:r>
          </a:p>
        </p:txBody>
      </p:sp>
      <p:sp>
        <p:nvSpPr>
          <p:cNvPr id="3" name="Inhaltsplatzhalter 2">
            <a:extLst>
              <a:ext uri="{FF2B5EF4-FFF2-40B4-BE49-F238E27FC236}">
                <a16:creationId xmlns:a16="http://schemas.microsoft.com/office/drawing/2014/main" id="{28FBDD5F-D576-733D-8A0D-10052FDF89C7}"/>
              </a:ext>
            </a:extLst>
          </p:cNvPr>
          <p:cNvSpPr txBox="1">
            <a:spLocks noGrp="1"/>
          </p:cNvSpPr>
          <p:nvPr>
            <p:ph idx="1"/>
          </p:nvPr>
        </p:nvSpPr>
        <p:spPr>
          <a:xfrm>
            <a:off x="5183194" y="987433"/>
            <a:ext cx="6172200" cy="4873623"/>
          </a:xfrm>
        </p:spPr>
        <p:txBody>
          <a:bodyPr/>
          <a:lstStyle>
            <a:lvl1pPr>
              <a:defRPr sz="3200"/>
            </a:lvl1pPr>
            <a:lvl2pPr>
              <a:defRPr sz="2800"/>
            </a:lvl2pPr>
            <a:lvl3pPr>
              <a:defRPr sz="2400"/>
            </a:lvl3pPr>
            <a:lvl4pPr>
              <a:defRPr sz="2000"/>
            </a:lvl4pPr>
            <a:lvl5pPr>
              <a:defRPr sz="2000"/>
            </a:lvl5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a:extLst>
              <a:ext uri="{FF2B5EF4-FFF2-40B4-BE49-F238E27FC236}">
                <a16:creationId xmlns:a16="http://schemas.microsoft.com/office/drawing/2014/main" id="{42C8C5E2-86D7-2987-210E-43B3CE453F9B}"/>
              </a:ext>
            </a:extLst>
          </p:cNvPr>
          <p:cNvSpPr txBox="1">
            <a:spLocks noGrp="1"/>
          </p:cNvSpPr>
          <p:nvPr>
            <p:ph type="body" idx="2"/>
          </p:nvPr>
        </p:nvSpPr>
        <p:spPr>
          <a:xfrm>
            <a:off x="839794" y="2057400"/>
            <a:ext cx="3932240" cy="3811584"/>
          </a:xfrm>
        </p:spPr>
        <p:txBody>
          <a:bodyPr/>
          <a:lstStyle>
            <a:lvl1pPr marL="0" indent="0">
              <a:buNone/>
              <a:defRPr sz="1600"/>
            </a:lvl1pPr>
          </a:lstStyle>
          <a:p>
            <a:pPr lvl="0"/>
            <a:r>
              <a:rPr lang="de-DE"/>
              <a:t>Mastertextformat bearbeiten</a:t>
            </a:r>
          </a:p>
        </p:txBody>
      </p:sp>
      <p:sp>
        <p:nvSpPr>
          <p:cNvPr id="5" name="Datumsplatzhalter 4">
            <a:extLst>
              <a:ext uri="{FF2B5EF4-FFF2-40B4-BE49-F238E27FC236}">
                <a16:creationId xmlns:a16="http://schemas.microsoft.com/office/drawing/2014/main" id="{27549567-6781-5B8C-746D-E472901B71DF}"/>
              </a:ext>
            </a:extLst>
          </p:cNvPr>
          <p:cNvSpPr txBox="1">
            <a:spLocks noGrp="1"/>
          </p:cNvSpPr>
          <p:nvPr>
            <p:ph type="dt" sz="half" idx="7"/>
          </p:nvPr>
        </p:nvSpPr>
        <p:spPr/>
        <p:txBody>
          <a:bodyPr/>
          <a:lstStyle>
            <a:lvl1pPr>
              <a:defRPr/>
            </a:lvl1pPr>
          </a:lstStyle>
          <a:p>
            <a:pPr lvl="0"/>
            <a:fld id="{1A110C45-4955-4FB3-9055-60A4D39556FF}" type="datetime1">
              <a:rPr lang="de-DE"/>
              <a:pPr lvl="0"/>
              <a:t>26.02.2024</a:t>
            </a:fld>
            <a:endParaRPr lang="de-DE"/>
          </a:p>
        </p:txBody>
      </p:sp>
      <p:sp>
        <p:nvSpPr>
          <p:cNvPr id="6" name="Fußzeilenplatzhalter 5">
            <a:extLst>
              <a:ext uri="{FF2B5EF4-FFF2-40B4-BE49-F238E27FC236}">
                <a16:creationId xmlns:a16="http://schemas.microsoft.com/office/drawing/2014/main" id="{BF7C4876-05FD-2FA9-36DE-C63C92173322}"/>
              </a:ext>
            </a:extLst>
          </p:cNvPr>
          <p:cNvSpPr txBox="1">
            <a:spLocks noGrp="1"/>
          </p:cNvSpPr>
          <p:nvPr>
            <p:ph type="ftr" sz="quarter" idx="9"/>
          </p:nvPr>
        </p:nvSpPr>
        <p:spPr/>
        <p:txBody>
          <a:bodyPr/>
          <a:lstStyle>
            <a:lvl1pPr>
              <a:defRPr/>
            </a:lvl1pPr>
          </a:lstStyle>
          <a:p>
            <a:pPr lvl="0"/>
            <a:endParaRPr lang="de-DE"/>
          </a:p>
        </p:txBody>
      </p:sp>
      <p:sp>
        <p:nvSpPr>
          <p:cNvPr id="7" name="Foliennummernplatzhalter 6">
            <a:extLst>
              <a:ext uri="{FF2B5EF4-FFF2-40B4-BE49-F238E27FC236}">
                <a16:creationId xmlns:a16="http://schemas.microsoft.com/office/drawing/2014/main" id="{873EDE54-0324-2186-BD09-04FABE4381FD}"/>
              </a:ext>
            </a:extLst>
          </p:cNvPr>
          <p:cNvSpPr txBox="1">
            <a:spLocks noGrp="1"/>
          </p:cNvSpPr>
          <p:nvPr>
            <p:ph type="sldNum" sz="quarter" idx="8"/>
          </p:nvPr>
        </p:nvSpPr>
        <p:spPr/>
        <p:txBody>
          <a:bodyPr/>
          <a:lstStyle>
            <a:lvl1pPr>
              <a:defRPr/>
            </a:lvl1pPr>
          </a:lstStyle>
          <a:p>
            <a:pPr lvl="0"/>
            <a:fld id="{FA1EA9AB-53DE-4195-94DB-009CDBE9A95B}" type="slidenum">
              <a:t>‹Nr.›</a:t>
            </a:fld>
            <a:endParaRPr lang="de-DE"/>
          </a:p>
        </p:txBody>
      </p:sp>
    </p:spTree>
    <p:extLst>
      <p:ext uri="{BB962C8B-B14F-4D97-AF65-F5344CB8AC3E}">
        <p14:creationId xmlns:p14="http://schemas.microsoft.com/office/powerpoint/2010/main" val="39908517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AFE330-892F-373E-6600-5CD569112B06}"/>
              </a:ext>
            </a:extLst>
          </p:cNvPr>
          <p:cNvSpPr txBox="1">
            <a:spLocks noGrp="1"/>
          </p:cNvSpPr>
          <p:nvPr>
            <p:ph type="title"/>
          </p:nvPr>
        </p:nvSpPr>
        <p:spPr>
          <a:xfrm>
            <a:off x="839794" y="457200"/>
            <a:ext cx="3932240" cy="1600200"/>
          </a:xfrm>
        </p:spPr>
        <p:txBody>
          <a:bodyPr anchor="b"/>
          <a:lstStyle>
            <a:lvl1pPr>
              <a:defRPr sz="3200"/>
            </a:lvl1pPr>
          </a:lstStyle>
          <a:p>
            <a:pPr lvl="0"/>
            <a:r>
              <a:rPr lang="de-DE"/>
              <a:t>Mastertitelformat bearbeiten</a:t>
            </a:r>
          </a:p>
        </p:txBody>
      </p:sp>
      <p:sp>
        <p:nvSpPr>
          <p:cNvPr id="3" name="Bildplatzhalter 2">
            <a:extLst>
              <a:ext uri="{FF2B5EF4-FFF2-40B4-BE49-F238E27FC236}">
                <a16:creationId xmlns:a16="http://schemas.microsoft.com/office/drawing/2014/main" id="{DD543EB7-9D33-5FA0-1CEF-75179C6085D3}"/>
              </a:ext>
            </a:extLst>
          </p:cNvPr>
          <p:cNvSpPr txBox="1">
            <a:spLocks noGrp="1"/>
          </p:cNvSpPr>
          <p:nvPr>
            <p:ph type="pic" idx="1"/>
          </p:nvPr>
        </p:nvSpPr>
        <p:spPr>
          <a:xfrm>
            <a:off x="5183194" y="987433"/>
            <a:ext cx="6172200" cy="4873623"/>
          </a:xfrm>
        </p:spPr>
        <p:txBody>
          <a:bodyPr/>
          <a:lstStyle>
            <a:lvl1pPr marL="0" indent="0">
              <a:buNone/>
              <a:defRPr sz="3200"/>
            </a:lvl1pPr>
          </a:lstStyle>
          <a:p>
            <a:pPr lvl="0"/>
            <a:endParaRPr lang="de-DE"/>
          </a:p>
        </p:txBody>
      </p:sp>
      <p:sp>
        <p:nvSpPr>
          <p:cNvPr id="4" name="Textplatzhalter 3">
            <a:extLst>
              <a:ext uri="{FF2B5EF4-FFF2-40B4-BE49-F238E27FC236}">
                <a16:creationId xmlns:a16="http://schemas.microsoft.com/office/drawing/2014/main" id="{7761DF51-B2A0-31E7-2BB8-67F9BBA6245A}"/>
              </a:ext>
            </a:extLst>
          </p:cNvPr>
          <p:cNvSpPr txBox="1">
            <a:spLocks noGrp="1"/>
          </p:cNvSpPr>
          <p:nvPr>
            <p:ph type="body" idx="2"/>
          </p:nvPr>
        </p:nvSpPr>
        <p:spPr>
          <a:xfrm>
            <a:off x="839794" y="2057400"/>
            <a:ext cx="3932240" cy="3811584"/>
          </a:xfrm>
        </p:spPr>
        <p:txBody>
          <a:bodyPr/>
          <a:lstStyle>
            <a:lvl1pPr marL="0" indent="0">
              <a:buNone/>
              <a:defRPr sz="1600"/>
            </a:lvl1pPr>
          </a:lstStyle>
          <a:p>
            <a:pPr lvl="0"/>
            <a:r>
              <a:rPr lang="de-DE"/>
              <a:t>Mastertextformat bearbeiten</a:t>
            </a:r>
          </a:p>
        </p:txBody>
      </p:sp>
      <p:sp>
        <p:nvSpPr>
          <p:cNvPr id="5" name="Datumsplatzhalter 4">
            <a:extLst>
              <a:ext uri="{FF2B5EF4-FFF2-40B4-BE49-F238E27FC236}">
                <a16:creationId xmlns:a16="http://schemas.microsoft.com/office/drawing/2014/main" id="{29240485-D4E4-0420-C910-88470601444A}"/>
              </a:ext>
            </a:extLst>
          </p:cNvPr>
          <p:cNvSpPr txBox="1">
            <a:spLocks noGrp="1"/>
          </p:cNvSpPr>
          <p:nvPr>
            <p:ph type="dt" sz="half" idx="7"/>
          </p:nvPr>
        </p:nvSpPr>
        <p:spPr/>
        <p:txBody>
          <a:bodyPr/>
          <a:lstStyle>
            <a:lvl1pPr>
              <a:defRPr/>
            </a:lvl1pPr>
          </a:lstStyle>
          <a:p>
            <a:pPr lvl="0"/>
            <a:fld id="{51A1A398-F844-42C4-B2E4-0DB4F313C2CE}" type="datetime1">
              <a:rPr lang="de-DE"/>
              <a:pPr lvl="0"/>
              <a:t>26.02.2024</a:t>
            </a:fld>
            <a:endParaRPr lang="de-DE"/>
          </a:p>
        </p:txBody>
      </p:sp>
      <p:sp>
        <p:nvSpPr>
          <p:cNvPr id="6" name="Fußzeilenplatzhalter 5">
            <a:extLst>
              <a:ext uri="{FF2B5EF4-FFF2-40B4-BE49-F238E27FC236}">
                <a16:creationId xmlns:a16="http://schemas.microsoft.com/office/drawing/2014/main" id="{DCBAB16C-3878-F9C4-5A84-8617FE757FA2}"/>
              </a:ext>
            </a:extLst>
          </p:cNvPr>
          <p:cNvSpPr txBox="1">
            <a:spLocks noGrp="1"/>
          </p:cNvSpPr>
          <p:nvPr>
            <p:ph type="ftr" sz="quarter" idx="9"/>
          </p:nvPr>
        </p:nvSpPr>
        <p:spPr/>
        <p:txBody>
          <a:bodyPr/>
          <a:lstStyle>
            <a:lvl1pPr>
              <a:defRPr/>
            </a:lvl1pPr>
          </a:lstStyle>
          <a:p>
            <a:pPr lvl="0"/>
            <a:endParaRPr lang="de-DE"/>
          </a:p>
        </p:txBody>
      </p:sp>
      <p:sp>
        <p:nvSpPr>
          <p:cNvPr id="7" name="Foliennummernplatzhalter 6">
            <a:extLst>
              <a:ext uri="{FF2B5EF4-FFF2-40B4-BE49-F238E27FC236}">
                <a16:creationId xmlns:a16="http://schemas.microsoft.com/office/drawing/2014/main" id="{4DA76BA3-AD84-0E56-5660-8764EE6658D1}"/>
              </a:ext>
            </a:extLst>
          </p:cNvPr>
          <p:cNvSpPr txBox="1">
            <a:spLocks noGrp="1"/>
          </p:cNvSpPr>
          <p:nvPr>
            <p:ph type="sldNum" sz="quarter" idx="8"/>
          </p:nvPr>
        </p:nvSpPr>
        <p:spPr/>
        <p:txBody>
          <a:bodyPr/>
          <a:lstStyle>
            <a:lvl1pPr>
              <a:defRPr/>
            </a:lvl1pPr>
          </a:lstStyle>
          <a:p>
            <a:pPr lvl="0"/>
            <a:fld id="{11CA9719-BE24-4E04-BF8C-9D924903AC98}" type="slidenum">
              <a:t>‹Nr.›</a:t>
            </a:fld>
            <a:endParaRPr lang="de-DE"/>
          </a:p>
        </p:txBody>
      </p:sp>
    </p:spTree>
    <p:extLst>
      <p:ext uri="{BB962C8B-B14F-4D97-AF65-F5344CB8AC3E}">
        <p14:creationId xmlns:p14="http://schemas.microsoft.com/office/powerpoint/2010/main" val="254364546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3FBD76B-5999-0127-0B6A-659F14B81351}"/>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de-DE"/>
              <a:t>Mastertitelformat bearbeiten</a:t>
            </a:r>
          </a:p>
        </p:txBody>
      </p:sp>
      <p:sp>
        <p:nvSpPr>
          <p:cNvPr id="3" name="Textplatzhalter 2">
            <a:extLst>
              <a:ext uri="{FF2B5EF4-FFF2-40B4-BE49-F238E27FC236}">
                <a16:creationId xmlns:a16="http://schemas.microsoft.com/office/drawing/2014/main" id="{D3ED7110-39BE-E24C-5B24-E66F2778259B}"/>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a:extLst>
              <a:ext uri="{FF2B5EF4-FFF2-40B4-BE49-F238E27FC236}">
                <a16:creationId xmlns:a16="http://schemas.microsoft.com/office/drawing/2014/main" id="{6917661F-9737-75D0-CDA0-07CC0A019345}"/>
              </a:ext>
            </a:extLst>
          </p:cNvPr>
          <p:cNvSpPr txBox="1">
            <a:spLocks noGrp="1"/>
          </p:cNvSpPr>
          <p:nvPr>
            <p:ph type="dt" sz="half" idx="2"/>
          </p:nvPr>
        </p:nvSpPr>
        <p:spPr>
          <a:xfrm>
            <a:off x="838203" y="6356360"/>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fld id="{FD64F2BD-00DB-4E65-B779-84040BD7AFB4}" type="datetime1">
              <a:rPr lang="de-DE"/>
              <a:pPr lvl="0"/>
              <a:t>26.02.2024</a:t>
            </a:fld>
            <a:endParaRPr lang="de-DE"/>
          </a:p>
        </p:txBody>
      </p:sp>
      <p:sp>
        <p:nvSpPr>
          <p:cNvPr id="5" name="Fußzeilenplatzhalter 4">
            <a:extLst>
              <a:ext uri="{FF2B5EF4-FFF2-40B4-BE49-F238E27FC236}">
                <a16:creationId xmlns:a16="http://schemas.microsoft.com/office/drawing/2014/main" id="{F397714A-12BF-3B4C-94BC-9DBEBB0BB164}"/>
              </a:ext>
            </a:extLst>
          </p:cNvPr>
          <p:cNvSpPr txBox="1">
            <a:spLocks noGrp="1"/>
          </p:cNvSpPr>
          <p:nvPr>
            <p:ph type="ftr" sz="quarter" idx="3"/>
          </p:nvPr>
        </p:nvSpPr>
        <p:spPr>
          <a:xfrm>
            <a:off x="4038603" y="6356360"/>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endParaRPr lang="de-DE"/>
          </a:p>
        </p:txBody>
      </p:sp>
      <p:sp>
        <p:nvSpPr>
          <p:cNvPr id="6" name="Foliennummernplatzhalter 5">
            <a:extLst>
              <a:ext uri="{FF2B5EF4-FFF2-40B4-BE49-F238E27FC236}">
                <a16:creationId xmlns:a16="http://schemas.microsoft.com/office/drawing/2014/main" id="{4BEBC358-794F-C09B-B2C0-D22F00E4920A}"/>
              </a:ext>
            </a:extLst>
          </p:cNvPr>
          <p:cNvSpPr txBox="1">
            <a:spLocks noGrp="1"/>
          </p:cNvSpPr>
          <p:nvPr>
            <p:ph type="sldNum" sz="quarter" idx="4"/>
          </p:nvPr>
        </p:nvSpPr>
        <p:spPr>
          <a:xfrm>
            <a:off x="8610603" y="6356360"/>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de-DE" sz="1200" b="0" i="0" u="none" strike="noStrike" kern="1200" cap="none" spc="0" baseline="0">
                <a:solidFill>
                  <a:srgbClr val="898989"/>
                </a:solidFill>
                <a:uFillTx/>
                <a:latin typeface="Calibri"/>
              </a:defRPr>
            </a:lvl1pPr>
          </a:lstStyle>
          <a:p>
            <a:pPr lvl="0"/>
            <a:fld id="{1F2186DE-0943-4331-B655-08B054AFF1E3}" type="slidenum">
              <a:t>‹Nr.›</a:t>
            </a:fld>
            <a:endParaRPr lang="de-D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9" rtl="0" fontAlgn="auto" hangingPunct="1">
        <a:lnSpc>
          <a:spcPct val="90000"/>
        </a:lnSpc>
        <a:spcBef>
          <a:spcPts val="0"/>
        </a:spcBef>
        <a:spcAft>
          <a:spcPts val="0"/>
        </a:spcAft>
        <a:buNone/>
        <a:tabLst/>
        <a:defRPr lang="de-DE" sz="4400" b="0" i="0" u="none" strike="noStrike" kern="1200" cap="none" spc="0" baseline="0">
          <a:solidFill>
            <a:srgbClr val="000000"/>
          </a:solidFill>
          <a:uFillTx/>
          <a:latin typeface="Calibri Light"/>
        </a:defRPr>
      </a:lvl1pPr>
    </p:titleStyle>
    <p:bodyStyle>
      <a:lvl1pPr marL="228600" marR="0" lvl="0" indent="-228600" algn="l" defTabSz="914409" rtl="0" fontAlgn="auto" hangingPunct="1">
        <a:lnSpc>
          <a:spcPct val="90000"/>
        </a:lnSpc>
        <a:spcBef>
          <a:spcPts val="1000"/>
        </a:spcBef>
        <a:spcAft>
          <a:spcPts val="0"/>
        </a:spcAft>
        <a:buSzPct val="100000"/>
        <a:buFont typeface="Arial" pitchFamily="34"/>
        <a:buChar char="•"/>
        <a:tabLst/>
        <a:defRPr lang="de-DE" sz="2800" b="0" i="0" u="none" strike="noStrike" kern="1200" cap="none" spc="0" baseline="0">
          <a:solidFill>
            <a:srgbClr val="000000"/>
          </a:solidFill>
          <a:uFillTx/>
          <a:latin typeface="Calibri"/>
        </a:defRPr>
      </a:lvl1pPr>
      <a:lvl2pPr marL="685809" marR="0" lvl="1" indent="-228600" algn="l" defTabSz="914409" rtl="0" fontAlgn="auto" hangingPunct="1">
        <a:lnSpc>
          <a:spcPct val="90000"/>
        </a:lnSpc>
        <a:spcBef>
          <a:spcPts val="500"/>
        </a:spcBef>
        <a:spcAft>
          <a:spcPts val="0"/>
        </a:spcAft>
        <a:buSzPct val="100000"/>
        <a:buFont typeface="Arial" pitchFamily="34"/>
        <a:buChar char="•"/>
        <a:tabLst/>
        <a:defRPr lang="de-DE" sz="2400" b="0" i="0" u="none" strike="noStrike" kern="1200" cap="none" spc="0" baseline="0">
          <a:solidFill>
            <a:srgbClr val="000000"/>
          </a:solidFill>
          <a:uFillTx/>
          <a:latin typeface="Calibri"/>
        </a:defRPr>
      </a:lvl2pPr>
      <a:lvl3pPr marL="1143018" marR="0" lvl="2" indent="-228600" algn="l" defTabSz="914409" rtl="0" fontAlgn="auto" hangingPunct="1">
        <a:lnSpc>
          <a:spcPct val="90000"/>
        </a:lnSpc>
        <a:spcBef>
          <a:spcPts val="500"/>
        </a:spcBef>
        <a:spcAft>
          <a:spcPts val="0"/>
        </a:spcAft>
        <a:buSzPct val="100000"/>
        <a:buFont typeface="Arial" pitchFamily="34"/>
        <a:buChar char="•"/>
        <a:tabLst/>
        <a:defRPr lang="de-DE" sz="2000" b="0" i="0" u="none" strike="noStrike" kern="1200" cap="none" spc="0" baseline="0">
          <a:solidFill>
            <a:srgbClr val="000000"/>
          </a:solidFill>
          <a:uFillTx/>
          <a:latin typeface="Calibri"/>
        </a:defRPr>
      </a:lvl3pPr>
      <a:lvl4pPr marL="1600218" marR="0" lvl="3" indent="-228600" algn="l" defTabSz="914409" rtl="0" fontAlgn="auto" hangingPunct="1">
        <a:lnSpc>
          <a:spcPct val="90000"/>
        </a:lnSpc>
        <a:spcBef>
          <a:spcPts val="500"/>
        </a:spcBef>
        <a:spcAft>
          <a:spcPts val="0"/>
        </a:spcAft>
        <a:buSzPct val="100000"/>
        <a:buFont typeface="Arial" pitchFamily="34"/>
        <a:buChar char="•"/>
        <a:tabLst/>
        <a:defRPr lang="de-DE" sz="1801" b="0" i="0" u="none" strike="noStrike" kern="1200" cap="none" spc="0" baseline="0">
          <a:solidFill>
            <a:srgbClr val="000000"/>
          </a:solidFill>
          <a:uFillTx/>
          <a:latin typeface="Calibri"/>
        </a:defRPr>
      </a:lvl4pPr>
      <a:lvl5pPr marL="2057427" marR="0" lvl="4" indent="-228600" algn="l" defTabSz="914409" rtl="0" fontAlgn="auto" hangingPunct="1">
        <a:lnSpc>
          <a:spcPct val="90000"/>
        </a:lnSpc>
        <a:spcBef>
          <a:spcPts val="500"/>
        </a:spcBef>
        <a:spcAft>
          <a:spcPts val="0"/>
        </a:spcAft>
        <a:buSzPct val="100000"/>
        <a:buFont typeface="Arial" pitchFamily="34"/>
        <a:buChar char="•"/>
        <a:tabLst/>
        <a:defRPr lang="de-DE" sz="1801"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13" Type="http://schemas.openxmlformats.org/officeDocument/2006/relationships/image" Target="../media/image5.png"/><Relationship Id="rId3" Type="http://schemas.openxmlformats.org/officeDocument/2006/relationships/image" Target="../media/image1.jpeg"/><Relationship Id="rId7" Type="http://schemas.openxmlformats.org/officeDocument/2006/relationships/hyperlink" Target="https://www.facebook.com/Equilogistic" TargetMode="External"/><Relationship Id="rId12"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info@equi-logistic.com?subject=Newslettter%20info" TargetMode="External"/><Relationship Id="rId11" Type="http://schemas.openxmlformats.org/officeDocument/2006/relationships/hyperlink" Target="https://wa.me/491724274967" TargetMode="External"/><Relationship Id="rId5" Type="http://schemas.openxmlformats.org/officeDocument/2006/relationships/hyperlink" Target="http://www.equi-logistic.com/" TargetMode="External"/><Relationship Id="rId15" Type="http://schemas.openxmlformats.org/officeDocument/2006/relationships/image" Target="../media/image7.png"/><Relationship Id="rId10" Type="http://schemas.openxmlformats.org/officeDocument/2006/relationships/image" Target="../media/image3.png"/><Relationship Id="rId4" Type="http://schemas.openxmlformats.org/officeDocument/2006/relationships/hyperlink" Target="https://www.instagram.com/equi_logistic/reel/CwAO6D_oFLp/" TargetMode="External"/><Relationship Id="rId9" Type="http://schemas.openxmlformats.org/officeDocument/2006/relationships/hyperlink" Target="https://www.instagram.com/equi_logistic/" TargetMode="External"/><Relationship Id="rId14" Type="http://schemas.openxmlformats.org/officeDocument/2006/relationships/image" Target="../media/image6.svg"/></Relationships>
</file>

<file path=ppt/slides/slide1.xml><?xml version="1.0" encoding="utf-8"?>
<p:sld xmlns:a="http://schemas.openxmlformats.org/drawingml/2006/main" xmlns:r="http://schemas.openxmlformats.org/officeDocument/2006/relationships" xmlns:p="http://schemas.openxmlformats.org/presentationml/2006/main">
  <p:cSld name="Slide1">
    <p:bg>
      <p:bgPr>
        <a:blipFill dpi="0" rotWithShape="1">
          <a:blip r:embed="rId3">
            <a:alphaModFix amt="39000"/>
            <a:lum/>
          </a:blip>
          <a:srcRect/>
          <a:stretch>
            <a:fillRect t="-9000" b="-9000"/>
          </a:stretch>
        </a:blipFill>
        <a:effectLst/>
      </p:bgPr>
    </p:bg>
    <p:spTree>
      <p:nvGrpSpPr>
        <p:cNvPr id="1" name=""/>
        <p:cNvGrpSpPr/>
        <p:nvPr/>
      </p:nvGrpSpPr>
      <p:grpSpPr>
        <a:xfrm>
          <a:off x="0" y="0"/>
          <a:ext cx="0" cy="0"/>
          <a:chOff x="0" y="0"/>
          <a:chExt cx="0" cy="0"/>
        </a:xfrm>
      </p:grpSpPr>
      <p:sp>
        <p:nvSpPr>
          <p:cNvPr id="3" name="Titel 1">
            <a:extLst>
              <a:ext uri="{FF2B5EF4-FFF2-40B4-BE49-F238E27FC236}">
                <a16:creationId xmlns:a16="http://schemas.microsoft.com/office/drawing/2014/main" id="{39786513-F257-54B5-09B5-5FC1A76FFEA1}"/>
              </a:ext>
            </a:extLst>
          </p:cNvPr>
          <p:cNvSpPr txBox="1">
            <a:spLocks noGrp="1"/>
          </p:cNvSpPr>
          <p:nvPr>
            <p:ph type="ctrTitle"/>
          </p:nvPr>
        </p:nvSpPr>
        <p:spPr>
          <a:xfrm>
            <a:off x="532400" y="59481"/>
            <a:ext cx="4572000" cy="602918"/>
          </a:xfrm>
        </p:spPr>
        <p:txBody>
          <a:bodyPr/>
          <a:lstStyle/>
          <a:p>
            <a:pPr lvl="0"/>
            <a:r>
              <a:rPr lang="de-DE" sz="3600" b="1" u="sng" dirty="0"/>
              <a:t>Wir sagen Dankeschön!</a:t>
            </a:r>
          </a:p>
        </p:txBody>
      </p:sp>
      <p:sp>
        <p:nvSpPr>
          <p:cNvPr id="4" name="Untertitel 2">
            <a:extLst>
              <a:ext uri="{FF2B5EF4-FFF2-40B4-BE49-F238E27FC236}">
                <a16:creationId xmlns:a16="http://schemas.microsoft.com/office/drawing/2014/main" id="{96C01B63-79FF-4B48-036A-A4CC38A4FA25}"/>
              </a:ext>
            </a:extLst>
          </p:cNvPr>
          <p:cNvSpPr txBox="1">
            <a:spLocks noGrp="1"/>
          </p:cNvSpPr>
          <p:nvPr>
            <p:ph type="subTitle" idx="1"/>
          </p:nvPr>
        </p:nvSpPr>
        <p:spPr>
          <a:xfrm>
            <a:off x="117646" y="797256"/>
            <a:ext cx="5401497" cy="4674266"/>
          </a:xfrm>
          <a:ln w="3172">
            <a:solidFill>
              <a:srgbClr val="000000"/>
            </a:solidFill>
            <a:prstDash val="solid"/>
          </a:ln>
        </p:spPr>
        <p:txBody>
          <a:bodyPr/>
          <a:lstStyle/>
          <a:p>
            <a:pPr lvl="0">
              <a:lnSpc>
                <a:spcPct val="107000"/>
              </a:lnSpc>
              <a:spcBef>
                <a:spcPts val="0"/>
              </a:spcBef>
              <a:spcAft>
                <a:spcPts val="800"/>
              </a:spcAft>
            </a:pPr>
            <a:r>
              <a:rPr lang="de-DE" sz="1000" b="1" dirty="0">
                <a:latin typeface="Calibri" pitchFamily="34"/>
                <a:ea typeface="Calibri" pitchFamily="34"/>
                <a:cs typeface="Calibri" pitchFamily="34"/>
              </a:rPr>
              <a:t>Sehr geehrte Kunden, </a:t>
            </a:r>
          </a:p>
          <a:p>
            <a:pPr lvl="0">
              <a:lnSpc>
                <a:spcPct val="107000"/>
              </a:lnSpc>
              <a:spcBef>
                <a:spcPts val="0"/>
              </a:spcBef>
              <a:spcAft>
                <a:spcPts val="800"/>
              </a:spcAft>
            </a:pPr>
            <a:r>
              <a:rPr lang="de-DE" sz="1000" b="1" dirty="0">
                <a:latin typeface="Calibri" pitchFamily="34"/>
                <a:ea typeface="Calibri" pitchFamily="34"/>
                <a:cs typeface="Calibri" pitchFamily="34"/>
              </a:rPr>
              <a:t>Wir möchten uns für das von Ihnen entgegengebrachte Vertrauen im Jahr 2023 bedanken. </a:t>
            </a:r>
          </a:p>
          <a:p>
            <a:pPr lvl="0">
              <a:lnSpc>
                <a:spcPct val="107000"/>
              </a:lnSpc>
              <a:spcBef>
                <a:spcPts val="0"/>
              </a:spcBef>
              <a:spcAft>
                <a:spcPts val="800"/>
              </a:spcAft>
            </a:pPr>
            <a:r>
              <a:rPr lang="de-DE" sz="1000" b="1" dirty="0">
                <a:latin typeface="Calibri" pitchFamily="34"/>
                <a:ea typeface="Calibri" pitchFamily="34"/>
                <a:cs typeface="Calibri" pitchFamily="34"/>
              </a:rPr>
              <a:t>So wie Sie es von uns gewohnt sind, werden wir auch im Jahr 2024 wieder in ganz Europa flächendeckende Pferdetransporte durchführen. Hierbei versorgen wir die komplette Breite der Logistik für Pferde in den Bereichen, Turnier-Veranstaltungen, Flughafen-Transfer, Umzüge, Klinikfahrten, Zucht- / Schau-Veranstaltungen und Verkaufspferde. Gerne sind wir in diesem Spektrum Ihr erster Ansprechpartner. </a:t>
            </a:r>
          </a:p>
          <a:p>
            <a:pPr lvl="0">
              <a:lnSpc>
                <a:spcPct val="107000"/>
              </a:lnSpc>
              <a:spcBef>
                <a:spcPts val="0"/>
              </a:spcBef>
              <a:spcAft>
                <a:spcPts val="800"/>
              </a:spcAft>
            </a:pPr>
            <a:r>
              <a:rPr lang="de-DE" sz="1000" b="1" dirty="0">
                <a:latin typeface="Calibri" pitchFamily="34"/>
                <a:ea typeface="Calibri" pitchFamily="34"/>
                <a:cs typeface="Calibri" pitchFamily="34"/>
              </a:rPr>
              <a:t> Derzeit kooperieren wir mit 12 Unternehmen aus der ganzen Welt im Bereich der Flug-Transporte für Pferde. Hier übernehmen wir zertifizierte Quarantänen, Abnahmen von Bluttests, weltweite Ausfuhrdokumentierungen, Health-</a:t>
            </a:r>
            <a:r>
              <a:rPr lang="de-DE" sz="1000" b="1" dirty="0" err="1">
                <a:latin typeface="Calibri" pitchFamily="34"/>
                <a:ea typeface="Calibri" pitchFamily="34"/>
                <a:cs typeface="Calibri" pitchFamily="34"/>
              </a:rPr>
              <a:t>Certificate</a:t>
            </a:r>
            <a:r>
              <a:rPr lang="de-DE" sz="1000" b="1" dirty="0">
                <a:latin typeface="Calibri" pitchFamily="34"/>
                <a:ea typeface="Calibri" pitchFamily="34"/>
                <a:cs typeface="Calibri" pitchFamily="34"/>
              </a:rPr>
              <a:t>-Abfertigungen und Verzollungen. </a:t>
            </a:r>
          </a:p>
          <a:p>
            <a:pPr lvl="0">
              <a:lnSpc>
                <a:spcPct val="107000"/>
              </a:lnSpc>
              <a:spcBef>
                <a:spcPts val="0"/>
              </a:spcBef>
              <a:spcAft>
                <a:spcPts val="800"/>
              </a:spcAft>
            </a:pPr>
            <a:r>
              <a:rPr lang="de-DE" sz="1000" b="1" u="sng" dirty="0">
                <a:solidFill>
                  <a:srgbClr val="C00000"/>
                </a:solidFill>
                <a:latin typeface="Calibri" pitchFamily="34"/>
                <a:ea typeface="Calibri" pitchFamily="34"/>
                <a:cs typeface="Calibri" pitchFamily="34"/>
              </a:rPr>
              <a:t>Ab sofort dürfen wir Ihnen bezüglich des tierschutzfreundlichen Transportes Ihres Pferdes eine große Erneuerung vorstellen, für die sehr warmen und kalten Tage des Jahres. </a:t>
            </a:r>
          </a:p>
          <a:p>
            <a:pPr lvl="0">
              <a:lnSpc>
                <a:spcPct val="107000"/>
              </a:lnSpc>
              <a:spcBef>
                <a:spcPts val="0"/>
              </a:spcBef>
              <a:spcAft>
                <a:spcPts val="800"/>
              </a:spcAft>
            </a:pPr>
            <a:r>
              <a:rPr lang="de-DE" sz="1000" b="1" dirty="0">
                <a:latin typeface="Calibri" pitchFamily="34"/>
                <a:ea typeface="Calibri" pitchFamily="34"/>
                <a:cs typeface="Calibri" pitchFamily="34"/>
              </a:rPr>
              <a:t>Seit September 2023 verfügen wir über ein neu konstruiertes Fahrzeug, das über einen VOLL-KLIMATISIERTEN Aufbau verfügt, der speziell auf Pferde abgestimmt wurde. Dieses Fahrzeug, dass durch Freddy van Hamond entworfen und durch die Firma Böckmann Fahrzeugwerke in Lastrup gebaut wurde, ermöglicht uns das Herunterkühlen des Aufbaues bei hohen Außentemperaturen. Ebenso ist es uns möglich bei niedrigen Temperaturen den Aufbau zu erwärmen, sodass die von der EU neu erlassene Gesetzgebung für Lebendtiertransporte eingehalten werden kann und eine Innen-Temperatur von über 30° Celsius und 0°C nicht über-/unterschritten werden. </a:t>
            </a:r>
          </a:p>
          <a:p>
            <a:pPr lvl="0">
              <a:lnSpc>
                <a:spcPct val="107000"/>
              </a:lnSpc>
              <a:spcBef>
                <a:spcPts val="0"/>
              </a:spcBef>
              <a:spcAft>
                <a:spcPts val="800"/>
              </a:spcAft>
            </a:pPr>
            <a:r>
              <a:rPr lang="de-DE" sz="1000" b="1" dirty="0">
                <a:latin typeface="Calibri" pitchFamily="34"/>
                <a:ea typeface="Calibri" pitchFamily="34"/>
                <a:cs typeface="Calibri" pitchFamily="34"/>
              </a:rPr>
              <a:t>Hierdurch können die Transporte weiterhin unter perfekten Bedingungen durchgeführt werden. </a:t>
            </a:r>
          </a:p>
          <a:p>
            <a:pPr lvl="0">
              <a:spcBef>
                <a:spcPts val="0"/>
              </a:spcBef>
            </a:pPr>
            <a:r>
              <a:rPr lang="de-DE" sz="1000" b="1" dirty="0">
                <a:latin typeface="Calibri" pitchFamily="34"/>
                <a:ea typeface="Calibri" pitchFamily="34"/>
                <a:cs typeface="Calibri" pitchFamily="34"/>
              </a:rPr>
              <a:t>Wir freuen uns auf ein weiteres erfolgreiches Jahr 2024 an Ihrer Seite. </a:t>
            </a:r>
          </a:p>
          <a:p>
            <a:pPr lvl="0">
              <a:spcBef>
                <a:spcPts val="0"/>
              </a:spcBef>
            </a:pPr>
            <a:r>
              <a:rPr lang="de-DE" sz="1000" b="1" dirty="0">
                <a:latin typeface="Calibri" pitchFamily="34"/>
                <a:ea typeface="Calibri" pitchFamily="34"/>
                <a:cs typeface="Calibri" pitchFamily="34"/>
              </a:rPr>
              <a:t>Ihr ELCE-Team </a:t>
            </a:r>
          </a:p>
        </p:txBody>
      </p:sp>
      <p:sp>
        <p:nvSpPr>
          <p:cNvPr id="5" name="Textfeld 3">
            <a:extLst>
              <a:ext uri="{FF2B5EF4-FFF2-40B4-BE49-F238E27FC236}">
                <a16:creationId xmlns:a16="http://schemas.microsoft.com/office/drawing/2014/main" id="{F8795C91-F14B-4A42-AFFD-1E5B9331FEFB}"/>
              </a:ext>
            </a:extLst>
          </p:cNvPr>
          <p:cNvSpPr txBox="1"/>
          <p:nvPr/>
        </p:nvSpPr>
        <p:spPr>
          <a:xfrm>
            <a:off x="5636791" y="162406"/>
            <a:ext cx="6459394" cy="3000823"/>
          </a:xfrm>
          <a:prstGeom prst="rect">
            <a:avLst/>
          </a:prstGeom>
          <a:noFill/>
          <a:ln w="3172"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0000"/>
                </a:solidFill>
                <a:uFillTx/>
                <a:latin typeface="Calibri" pitchFamily="34"/>
                <a:ea typeface="Calibri" pitchFamily="34"/>
                <a:cs typeface="Calibri" pitchFamily="34"/>
              </a:rPr>
              <a:t>Dear customers,</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1" i="0" u="none" strike="noStrike" kern="1200" cap="none" spc="0" baseline="0" dirty="0">
              <a:solidFill>
                <a:srgbClr val="000000"/>
              </a:solidFill>
              <a:uFillTx/>
              <a:latin typeface="Calibri" pitchFamily="34"/>
              <a:ea typeface="Calibri" pitchFamily="34"/>
              <a:cs typeface="Calibr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0000"/>
                </a:solidFill>
                <a:uFillTx/>
                <a:latin typeface="Calibri" pitchFamily="34"/>
                <a:ea typeface="Calibri" pitchFamily="34"/>
                <a:cs typeface="Calibri" pitchFamily="34"/>
              </a:rPr>
              <a:t>We would like to </a:t>
            </a:r>
            <a:r>
              <a:rPr lang="en-US" sz="900" b="1" i="0" u="none" strike="noStrike" kern="1200" cap="none" spc="0" baseline="0" dirty="0">
                <a:solidFill>
                  <a:srgbClr val="FF0000"/>
                </a:solidFill>
                <a:uFillTx/>
                <a:latin typeface="Calibri" pitchFamily="34"/>
                <a:ea typeface="Calibri" pitchFamily="34"/>
                <a:cs typeface="Calibri" pitchFamily="34"/>
              </a:rPr>
              <a:t>thank you </a:t>
            </a:r>
            <a:r>
              <a:rPr lang="en-US" sz="900" b="1" i="0" u="none" strike="noStrike" kern="1200" cap="none" spc="0" baseline="0" dirty="0">
                <a:solidFill>
                  <a:srgbClr val="000000"/>
                </a:solidFill>
                <a:uFillTx/>
                <a:latin typeface="Calibri" pitchFamily="34"/>
                <a:ea typeface="Calibri" pitchFamily="34"/>
                <a:cs typeface="Calibri" pitchFamily="34"/>
              </a:rPr>
              <a:t>for the trust in 2023 you have placed in us.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0000"/>
                </a:solidFill>
                <a:uFillTx/>
                <a:latin typeface="Calibri" pitchFamily="34"/>
                <a:ea typeface="Calibri" pitchFamily="34"/>
                <a:cs typeface="Calibri" pitchFamily="34"/>
              </a:rPr>
              <a:t>As you expect from us, we will again carry out nationwide horse transports throughout Europe in 2024. We provide the complete range of logistics for horses in the areas of competition events, airport transfers, removals, clinic trips, breeding / show events and horses for sale. We are happy to be your first point of contact in this branch.</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1" i="0" u="none" strike="noStrike" kern="1200" cap="none" spc="0" baseline="0" dirty="0">
              <a:solidFill>
                <a:srgbClr val="000000"/>
              </a:solidFill>
              <a:uFillTx/>
              <a:latin typeface="Calibri" pitchFamily="34"/>
              <a:ea typeface="Calibri" pitchFamily="34"/>
              <a:cs typeface="Calibr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0000"/>
                </a:solidFill>
                <a:uFillTx/>
                <a:latin typeface="Calibri" pitchFamily="34"/>
                <a:ea typeface="Calibri" pitchFamily="34"/>
                <a:cs typeface="Calibri" pitchFamily="34"/>
              </a:rPr>
              <a:t>Currently, we cooperate with 12 companies from all over the world in the field of air transport for horses. Here we take care of certified quarantines, blood/sample collections, worldwide export documentation, health certificate and customs clearance.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1" i="0" u="none" strike="noStrike" kern="1200" cap="none" spc="0" baseline="0" dirty="0">
              <a:solidFill>
                <a:srgbClr val="000000"/>
              </a:solidFill>
              <a:uFillTx/>
              <a:latin typeface="Calibri" pitchFamily="34"/>
              <a:ea typeface="Calibri" pitchFamily="34"/>
              <a:cs typeface="Calibr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C00000"/>
                </a:solidFill>
                <a:uFillTx/>
                <a:latin typeface="Calibri" pitchFamily="34"/>
                <a:ea typeface="Calibri" pitchFamily="34"/>
                <a:cs typeface="Calibri" pitchFamily="34"/>
                <a:hlinkClick r:id="rId4"/>
              </a:rPr>
              <a:t>From now on, we can introduce you to a major innovation regarding the animal welfare-friendly transport of your horse, for the very warm and cold days of the year.</a:t>
            </a:r>
            <a:endParaRPr lang="en-US" sz="900" b="1" i="0" u="none" strike="noStrike" kern="1200" cap="none" spc="0" baseline="0" dirty="0">
              <a:solidFill>
                <a:srgbClr val="C00000"/>
              </a:solidFill>
              <a:uFillTx/>
              <a:latin typeface="Calibri" pitchFamily="34"/>
              <a:ea typeface="Calibri" pitchFamily="34"/>
              <a:cs typeface="Calibr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1" i="0" u="none" strike="noStrike" kern="1200" cap="none" spc="0" baseline="0" dirty="0">
              <a:solidFill>
                <a:srgbClr val="000000"/>
              </a:solidFill>
              <a:uFillTx/>
              <a:latin typeface="Calibri" pitchFamily="34"/>
              <a:ea typeface="Calibri" pitchFamily="34"/>
              <a:cs typeface="Calibr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0000"/>
                </a:solidFill>
                <a:uFillTx/>
                <a:latin typeface="Calibri" pitchFamily="34"/>
                <a:ea typeface="Calibri" pitchFamily="34"/>
                <a:cs typeface="Calibri" pitchFamily="34"/>
              </a:rPr>
              <a:t>Since September 2023, we have a newly designed vehicle, which has a FULLY AIR-CONDITIONED box especially adapted to horses. This vehicle, which was designed by Freddy van Hamond and built by the company </a:t>
            </a:r>
            <a:r>
              <a:rPr lang="en-US" sz="900" b="1" i="0" u="none" strike="noStrike" kern="1200" cap="none" spc="0" baseline="0" dirty="0" err="1">
                <a:solidFill>
                  <a:srgbClr val="000000"/>
                </a:solidFill>
                <a:uFillTx/>
                <a:latin typeface="Calibri" pitchFamily="34"/>
                <a:ea typeface="Calibri" pitchFamily="34"/>
                <a:cs typeface="Calibri" pitchFamily="34"/>
              </a:rPr>
              <a:t>Böckmann</a:t>
            </a:r>
            <a:r>
              <a:rPr lang="en-US" sz="900" b="1" i="0" u="none" strike="noStrike" kern="1200" cap="none" spc="0" baseline="0" dirty="0">
                <a:solidFill>
                  <a:srgbClr val="000000"/>
                </a:solidFill>
                <a:uFillTx/>
                <a:latin typeface="Calibri" pitchFamily="34"/>
                <a:ea typeface="Calibri" pitchFamily="34"/>
                <a:cs typeface="Calibri" pitchFamily="34"/>
              </a:rPr>
              <a:t> </a:t>
            </a:r>
            <a:r>
              <a:rPr lang="en-US" sz="900" b="1" i="0" u="none" strike="noStrike" kern="1200" cap="none" spc="0" baseline="0" dirty="0" err="1">
                <a:solidFill>
                  <a:srgbClr val="000000"/>
                </a:solidFill>
                <a:uFillTx/>
                <a:latin typeface="Calibri" pitchFamily="34"/>
                <a:ea typeface="Calibri" pitchFamily="34"/>
                <a:cs typeface="Calibri" pitchFamily="34"/>
              </a:rPr>
              <a:t>Fahrzeugwerke</a:t>
            </a:r>
            <a:r>
              <a:rPr lang="en-US" sz="900" b="1" i="0" u="none" strike="noStrike" kern="1200" cap="none" spc="0" baseline="0" dirty="0">
                <a:solidFill>
                  <a:srgbClr val="000000"/>
                </a:solidFill>
                <a:uFillTx/>
                <a:latin typeface="Calibri" pitchFamily="34"/>
                <a:ea typeface="Calibri" pitchFamily="34"/>
                <a:cs typeface="Calibri" pitchFamily="34"/>
              </a:rPr>
              <a:t> </a:t>
            </a:r>
            <a:r>
              <a:rPr lang="en-US" sz="900" b="1" i="0" u="none" strike="noStrike" kern="1200" cap="none" spc="0" baseline="0" dirty="0" err="1">
                <a:solidFill>
                  <a:srgbClr val="000000"/>
                </a:solidFill>
                <a:uFillTx/>
                <a:latin typeface="Calibri" pitchFamily="34"/>
                <a:ea typeface="Calibri" pitchFamily="34"/>
                <a:cs typeface="Calibri" pitchFamily="34"/>
              </a:rPr>
              <a:t>Lastrup</a:t>
            </a:r>
            <a:r>
              <a:rPr lang="en-US" sz="900" b="1" i="0" u="none" strike="noStrike" kern="1200" cap="none" spc="0" baseline="0" dirty="0">
                <a:solidFill>
                  <a:srgbClr val="000000"/>
                </a:solidFill>
                <a:uFillTx/>
                <a:latin typeface="Calibri" pitchFamily="34"/>
                <a:ea typeface="Calibri" pitchFamily="34"/>
                <a:cs typeface="Calibri" pitchFamily="34"/>
              </a:rPr>
              <a:t> allows us to cool down the box at high outside temperatures. It is also possible for us to heat the box at low temperatures so that the new legislation for live animal transport issued by the EU can be complied with and an internal temperature of over 30° C an 0° is not exceeded/undercut.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0000"/>
                </a:solidFill>
                <a:uFillTx/>
                <a:latin typeface="Calibri" pitchFamily="34"/>
                <a:ea typeface="Calibri" pitchFamily="34"/>
                <a:cs typeface="Calibri" pitchFamily="34"/>
              </a:rPr>
              <a:t>As a result, the transports can continue to be carried out under perfect conditions.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900" b="1" i="0" u="none" strike="noStrike" kern="1200" cap="none" spc="0" baseline="0" dirty="0">
              <a:solidFill>
                <a:srgbClr val="000000"/>
              </a:solidFill>
              <a:uFillTx/>
              <a:latin typeface="Calibri" pitchFamily="34"/>
              <a:ea typeface="Calibri" pitchFamily="34"/>
              <a:cs typeface="Calibr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en-US" sz="900" b="1" i="0" u="none" strike="noStrike" kern="1200" cap="none" spc="0" baseline="0" dirty="0">
                <a:solidFill>
                  <a:srgbClr val="000000"/>
                </a:solidFill>
                <a:uFillTx/>
                <a:latin typeface="Calibri" pitchFamily="34"/>
                <a:ea typeface="Calibri" pitchFamily="34"/>
                <a:cs typeface="Calibri" pitchFamily="34"/>
              </a:rPr>
              <a:t>We look forward to another successful year 2024 at your side. Your ELCE Team </a:t>
            </a:r>
          </a:p>
        </p:txBody>
      </p:sp>
      <p:sp>
        <p:nvSpPr>
          <p:cNvPr id="6" name="Textfeld 5">
            <a:extLst>
              <a:ext uri="{FF2B5EF4-FFF2-40B4-BE49-F238E27FC236}">
                <a16:creationId xmlns:a16="http://schemas.microsoft.com/office/drawing/2014/main" id="{1E31B0EC-44D0-ED5E-A5FF-6646957F2933}"/>
              </a:ext>
            </a:extLst>
          </p:cNvPr>
          <p:cNvSpPr txBox="1"/>
          <p:nvPr/>
        </p:nvSpPr>
        <p:spPr>
          <a:xfrm>
            <a:off x="5636791" y="3509000"/>
            <a:ext cx="6459394" cy="3277822"/>
          </a:xfrm>
          <a:prstGeom prst="rect">
            <a:avLst/>
          </a:prstGeom>
          <a:noFill/>
          <a:ln w="3172" cap="flat">
            <a:solidFill>
              <a:srgbClr val="000000"/>
            </a:solidFill>
            <a:prstDash val="solid"/>
            <a:miter/>
          </a:ln>
        </p:spPr>
        <p:txBody>
          <a:bodyPr vert="horz" wrap="square" lIns="91440" tIns="45720" rIns="91440" bIns="45720" anchor="t" anchorCtr="1" compatLnSpc="1">
            <a:sp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900" b="1" i="0" u="none" strike="noStrike" kern="1200" cap="none" spc="0" baseline="0">
                <a:solidFill>
                  <a:srgbClr val="000000"/>
                </a:solidFill>
                <a:uFillTx/>
                <a:latin typeface="Calibri" pitchFamily="34"/>
                <a:ea typeface="Calibri" pitchFamily="34"/>
                <a:cs typeface="Calibri" pitchFamily="34"/>
              </a:rPr>
              <a:t>Beste klanten,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900" b="1" i="0" u="none" strike="noStrike" kern="1200" cap="none" spc="0" baseline="0">
              <a:solidFill>
                <a:srgbClr val="000000"/>
              </a:solidFill>
              <a:uFillTx/>
              <a:latin typeface="Calibri" pitchFamily="34"/>
              <a:ea typeface="Calibri" pitchFamily="34"/>
              <a:cs typeface="Calibr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900" b="1" i="0" u="none" strike="noStrike" kern="1200" cap="none" spc="0" baseline="0">
                <a:solidFill>
                  <a:srgbClr val="000000"/>
                </a:solidFill>
                <a:uFillTx/>
                <a:latin typeface="Calibri" pitchFamily="34"/>
                <a:ea typeface="Calibri" pitchFamily="34"/>
                <a:cs typeface="Calibri" pitchFamily="34"/>
              </a:rPr>
              <a:t>Wij willen </a:t>
            </a:r>
            <a:r>
              <a:rPr lang="nl-NL" sz="900" b="1" i="0" u="none" strike="noStrike" kern="1200" cap="none" spc="0" baseline="0">
                <a:solidFill>
                  <a:srgbClr val="FF0000"/>
                </a:solidFill>
                <a:uFillTx/>
                <a:latin typeface="Calibri" pitchFamily="34"/>
                <a:ea typeface="Calibri" pitchFamily="34"/>
                <a:cs typeface="Calibri" pitchFamily="34"/>
              </a:rPr>
              <a:t>u bedanken </a:t>
            </a:r>
            <a:r>
              <a:rPr lang="nl-NL" sz="900" b="1" i="0" u="none" strike="noStrike" kern="1200" cap="none" spc="0" baseline="0">
                <a:solidFill>
                  <a:srgbClr val="000000"/>
                </a:solidFill>
                <a:uFillTx/>
                <a:latin typeface="Calibri" pitchFamily="34"/>
                <a:ea typeface="Calibri" pitchFamily="34"/>
                <a:cs typeface="Calibri" pitchFamily="34"/>
              </a:rPr>
              <a:t>voor het vertrouwen in 2023 dat u in ons stelt..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900" b="1" i="0" u="none" strike="noStrike" kern="1200" cap="none" spc="0" baseline="0">
              <a:solidFill>
                <a:srgbClr val="000000"/>
              </a:solidFill>
              <a:uFillTx/>
              <a:latin typeface="Calibri" pitchFamily="34"/>
              <a:ea typeface="Calibri" pitchFamily="34"/>
              <a:cs typeface="Calibr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900" b="1" i="0" u="none" strike="noStrike" kern="1200" cap="none" spc="0" baseline="0">
                <a:solidFill>
                  <a:srgbClr val="000000"/>
                </a:solidFill>
                <a:uFillTx/>
                <a:latin typeface="Calibri" pitchFamily="34"/>
                <a:ea typeface="Calibri" pitchFamily="34"/>
                <a:cs typeface="Calibri" pitchFamily="34"/>
              </a:rPr>
              <a:t>Zoals u het van ons gewend bent, zullen wij ook in 2024 landelijk paardentransporten uitvoeren door heel Europa. Wij verzorgen het complete aanbod van logistiek voor paarden op het gebied van wedstrijdevenementen, luchthaventransfers, verhuizingen, clinicreizen, fokkerij/showevenementen en paarden te koop. Wij zijn graag uw eerste anspreekpunt op dit gebied.</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900" b="1" i="0" u="none" strike="noStrike" kern="1200" cap="none" spc="0" baseline="0">
              <a:solidFill>
                <a:srgbClr val="000000"/>
              </a:solidFill>
              <a:uFillTx/>
              <a:latin typeface="Calibri" pitchFamily="34"/>
              <a:ea typeface="Calibri" pitchFamily="34"/>
              <a:cs typeface="Calibr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900" b="1" i="0" u="none" strike="noStrike" kern="1200" cap="none" spc="0" baseline="0">
                <a:solidFill>
                  <a:srgbClr val="000000"/>
                </a:solidFill>
                <a:uFillTx/>
                <a:latin typeface="Calibri" pitchFamily="34"/>
                <a:ea typeface="Calibri" pitchFamily="34"/>
                <a:cs typeface="Calibri" pitchFamily="34"/>
              </a:rPr>
              <a:t>Momenteel werken we samen met 12  bedrijven van over de hele wereld op he gebied van luchttransport voor paarden. Hier zorgen we voor gecertificeerde quarantaines, bloedafnames, wereldwijde exportdocumentatie, inklaring van gezondheidscertificaten en douane.</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900" b="1" i="0" u="none" strike="noStrike" kern="1200" cap="none" spc="0" baseline="0">
              <a:solidFill>
                <a:srgbClr val="000000"/>
              </a:solidFill>
              <a:uFillTx/>
              <a:latin typeface="Calibri" pitchFamily="34"/>
              <a:ea typeface="Calibri" pitchFamily="34"/>
              <a:cs typeface="Calibr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900" b="1" i="0" u="none" strike="noStrike" kern="1200" cap="none" spc="0" baseline="0">
                <a:solidFill>
                  <a:srgbClr val="C00000"/>
                </a:solidFill>
                <a:uFillTx/>
                <a:latin typeface="Calibri" pitchFamily="34"/>
                <a:ea typeface="Calibri" pitchFamily="34"/>
                <a:cs typeface="Calibri" pitchFamily="34"/>
                <a:hlinkClick r:id="rId4"/>
              </a:rPr>
              <a:t>Vanaf nu kunnen wij u kennis laten maken met een belangrijke innovatie op het gebied van dierenwelzijnsvriendelijk vervoer van uw paard, voor de warme en koude dagen van het jaar.</a:t>
            </a:r>
            <a:endParaRPr lang="nl-NL" sz="900" b="1" i="0" u="none" strike="noStrike" kern="1200" cap="none" spc="0" baseline="0">
              <a:solidFill>
                <a:srgbClr val="C00000"/>
              </a:solidFill>
              <a:uFillTx/>
              <a:latin typeface="Calibri" pitchFamily="34"/>
              <a:ea typeface="Calibri" pitchFamily="34"/>
              <a:cs typeface="Calibr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900" b="1" i="0" u="none" strike="noStrike" kern="1200" cap="none" spc="0" baseline="0">
              <a:solidFill>
                <a:srgbClr val="000000"/>
              </a:solidFill>
              <a:uFillTx/>
              <a:latin typeface="Calibri" pitchFamily="34"/>
              <a:ea typeface="Calibri" pitchFamily="34"/>
              <a:cs typeface="Calibr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900" b="1" i="0" u="none" strike="noStrike" kern="1200" cap="none" spc="0" baseline="0">
                <a:solidFill>
                  <a:srgbClr val="000000"/>
                </a:solidFill>
                <a:uFillTx/>
                <a:latin typeface="Calibri" pitchFamily="34"/>
                <a:ea typeface="Calibri" pitchFamily="34"/>
                <a:cs typeface="Calibri" pitchFamily="34"/>
              </a:rPr>
              <a:t>Sinds september 2023 hebben we een nieuw ontworpen voertuig, dat een carrosserie heeft met VOLLEDIG AIRCONDITIONING, die speciaal is aangepast aan paarden. Die voertuig, ontworpen door Freddy van Hamond en gebouwd door de firma Böckmann Fahrzeugwerke Lastrup, stelt ons in staat om de carrosserie af te koelen bij hoge buitentemperaturen. Het is voor ons ook mogelijk om de carrosserie bij lage temperaturen te verwarmen, zodat de nieuwe wetgeving voor het vervoeren van levende dieren van de EU kan worden nageleefd en een interne temperatuur van meer dan 30° Celsius en 0°C niet kan worden overschreden/onderboden. Hierdoor kunnen de transporten onder perfecte omstandigheden uitgevord blijven worden.  </a:t>
            </a: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nl-NL" sz="900" b="1" i="0" u="none" strike="noStrike" kern="1200" cap="none" spc="0" baseline="0">
              <a:solidFill>
                <a:srgbClr val="000000"/>
              </a:solidFill>
              <a:uFillTx/>
              <a:latin typeface="Calibri" pitchFamily="34"/>
              <a:ea typeface="Calibri" pitchFamily="34"/>
              <a:cs typeface="Calibri" pitchFamily="34"/>
            </a:endParaRPr>
          </a:p>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nl-NL" sz="900" b="1" i="0" u="none" strike="noStrike" kern="1200" cap="none" spc="0" baseline="0">
                <a:solidFill>
                  <a:srgbClr val="000000"/>
                </a:solidFill>
                <a:uFillTx/>
                <a:latin typeface="Calibri" pitchFamily="34"/>
                <a:ea typeface="Calibri" pitchFamily="34"/>
                <a:cs typeface="Calibri" pitchFamily="34"/>
              </a:rPr>
              <a:t>Wij kijken uit naar een succesvol jaar 2024 an uw zijde. Uw ELCE-team. </a:t>
            </a:r>
          </a:p>
        </p:txBody>
      </p:sp>
      <p:sp>
        <p:nvSpPr>
          <p:cNvPr id="7" name="Textfeld 6">
            <a:extLst>
              <a:ext uri="{FF2B5EF4-FFF2-40B4-BE49-F238E27FC236}">
                <a16:creationId xmlns:a16="http://schemas.microsoft.com/office/drawing/2014/main" id="{31FD6F8A-AEFF-39E8-B714-449787D3F59E}"/>
              </a:ext>
            </a:extLst>
          </p:cNvPr>
          <p:cNvSpPr txBox="1"/>
          <p:nvPr/>
        </p:nvSpPr>
        <p:spPr>
          <a:xfrm>
            <a:off x="117646" y="5621447"/>
            <a:ext cx="2348828"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6666"/>
                </a:solidFill>
                <a:uFillTx/>
                <a:latin typeface="Calibri"/>
                <a:hlinkClick r:id="rId5"/>
              </a:rPr>
              <a:t>www.equi-logistic.com</a:t>
            </a:r>
            <a:endParaRPr lang="de-DE" sz="1800" b="0" i="0" u="none" strike="noStrike" kern="1200" cap="none" spc="0" baseline="0">
              <a:solidFill>
                <a:srgbClr val="006666"/>
              </a:solidFill>
              <a:uFillTx/>
              <a:latin typeface="Calibri"/>
            </a:endParaRP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none" strike="noStrike" kern="1200" cap="none" spc="0" baseline="0">
                <a:solidFill>
                  <a:srgbClr val="006666"/>
                </a:solidFill>
                <a:uFillTx/>
                <a:latin typeface="Calibri"/>
                <a:hlinkClick r:id="rId6"/>
              </a:rPr>
              <a:t>info@equi-logistic.com</a:t>
            </a:r>
            <a:endParaRPr lang="de-DE" sz="1800" b="0" i="0" u="none" strike="noStrike" kern="1200" cap="none" spc="0" baseline="0">
              <a:solidFill>
                <a:srgbClr val="006666"/>
              </a:solidFill>
              <a:uFillTx/>
              <a:latin typeface="Calibri"/>
            </a:endParaRPr>
          </a:p>
        </p:txBody>
      </p:sp>
      <p:pic>
        <p:nvPicPr>
          <p:cNvPr id="8" name="Grafik 7">
            <a:hlinkClick r:id="rId7"/>
            <a:extLst>
              <a:ext uri="{FF2B5EF4-FFF2-40B4-BE49-F238E27FC236}">
                <a16:creationId xmlns:a16="http://schemas.microsoft.com/office/drawing/2014/main" id="{5E0B000D-90F0-332F-2316-16D97E63E4B3}"/>
              </a:ext>
            </a:extLst>
          </p:cNvPr>
          <p:cNvPicPr>
            <a:picLocks noChangeAspect="1"/>
          </p:cNvPicPr>
          <p:nvPr/>
        </p:nvPicPr>
        <p:blipFill>
          <a:blip r:embed="rId8"/>
          <a:stretch>
            <a:fillRect/>
          </a:stretch>
        </p:blipFill>
        <p:spPr>
          <a:xfrm>
            <a:off x="1576251" y="6292397"/>
            <a:ext cx="1269863" cy="483470"/>
          </a:xfrm>
          <a:prstGeom prst="rect">
            <a:avLst/>
          </a:prstGeom>
          <a:noFill/>
          <a:ln cap="flat">
            <a:noFill/>
          </a:ln>
        </p:spPr>
      </p:pic>
      <p:pic>
        <p:nvPicPr>
          <p:cNvPr id="9" name="Grafik 8">
            <a:hlinkClick r:id="rId9"/>
            <a:extLst>
              <a:ext uri="{FF2B5EF4-FFF2-40B4-BE49-F238E27FC236}">
                <a16:creationId xmlns:a16="http://schemas.microsoft.com/office/drawing/2014/main" id="{52C77A9C-6DA4-8EAB-D74C-CA948DD8BC1E}"/>
              </a:ext>
            </a:extLst>
          </p:cNvPr>
          <p:cNvPicPr>
            <a:picLocks noChangeAspect="1"/>
          </p:cNvPicPr>
          <p:nvPr/>
        </p:nvPicPr>
        <p:blipFill>
          <a:blip r:embed="rId10"/>
          <a:stretch>
            <a:fillRect/>
          </a:stretch>
        </p:blipFill>
        <p:spPr>
          <a:xfrm>
            <a:off x="3137855" y="6292397"/>
            <a:ext cx="462613" cy="465758"/>
          </a:xfrm>
          <a:prstGeom prst="rect">
            <a:avLst/>
          </a:prstGeom>
          <a:noFill/>
          <a:ln cap="flat">
            <a:noFill/>
          </a:ln>
        </p:spPr>
      </p:pic>
      <p:pic>
        <p:nvPicPr>
          <p:cNvPr id="10" name="Grafik 9">
            <a:hlinkClick r:id="rId11"/>
            <a:extLst>
              <a:ext uri="{FF2B5EF4-FFF2-40B4-BE49-F238E27FC236}">
                <a16:creationId xmlns:a16="http://schemas.microsoft.com/office/drawing/2014/main" id="{2D4208C4-E620-54AB-F3EE-B1F4C330C785}"/>
              </a:ext>
            </a:extLst>
          </p:cNvPr>
          <p:cNvPicPr>
            <a:picLocks noChangeAspect="1"/>
          </p:cNvPicPr>
          <p:nvPr/>
        </p:nvPicPr>
        <p:blipFill>
          <a:blip r:embed="rId12"/>
          <a:stretch>
            <a:fillRect/>
          </a:stretch>
        </p:blipFill>
        <p:spPr>
          <a:xfrm>
            <a:off x="3856125" y="6292397"/>
            <a:ext cx="1572164" cy="465758"/>
          </a:xfrm>
          <a:prstGeom prst="rect">
            <a:avLst/>
          </a:prstGeom>
          <a:noFill/>
          <a:ln cap="flat">
            <a:noFill/>
          </a:ln>
        </p:spPr>
      </p:pic>
      <p:sp>
        <p:nvSpPr>
          <p:cNvPr id="11" name="Textfeld 10">
            <a:extLst>
              <a:ext uri="{FF2B5EF4-FFF2-40B4-BE49-F238E27FC236}">
                <a16:creationId xmlns:a16="http://schemas.microsoft.com/office/drawing/2014/main" id="{8CF07446-E455-5C34-2D3E-A3D4F9148A7B}"/>
              </a:ext>
            </a:extLst>
          </p:cNvPr>
          <p:cNvSpPr txBox="1"/>
          <p:nvPr/>
        </p:nvSpPr>
        <p:spPr>
          <a:xfrm>
            <a:off x="3674059" y="5636526"/>
            <a:ext cx="1845085" cy="646334"/>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sng" strike="noStrike" kern="1200" cap="none" spc="0" baseline="0">
                <a:solidFill>
                  <a:srgbClr val="006666"/>
                </a:solidFill>
                <a:uFillTx/>
                <a:latin typeface="Calibri"/>
              </a:rPr>
              <a:t>+49 172 42 74967</a:t>
            </a:r>
          </a:p>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de-DE" sz="1800" b="0" i="0" u="sng" strike="noStrike" kern="1200" cap="none" spc="0" baseline="0">
                <a:solidFill>
                  <a:srgbClr val="006666"/>
                </a:solidFill>
                <a:uFillTx/>
                <a:latin typeface="Calibri"/>
              </a:rPr>
              <a:t>+49 175 59 33321</a:t>
            </a:r>
          </a:p>
        </p:txBody>
      </p:sp>
      <p:pic>
        <p:nvPicPr>
          <p:cNvPr id="13" name="Grafik 13" descr="Receiver Silhouette">
            <a:extLst>
              <a:ext uri="{FF2B5EF4-FFF2-40B4-BE49-F238E27FC236}">
                <a16:creationId xmlns:a16="http://schemas.microsoft.com/office/drawing/2014/main" id="{D97A620D-0F3B-88FA-054F-CBC0343AA84A}"/>
              </a:ext>
            </a:extLst>
          </p:cNvPr>
          <p:cNvPicPr>
            <a:picLocks noChangeAspect="1"/>
          </p:cNvPicPr>
          <p:nvPr/>
        </p:nvPicPr>
        <p:blipFill>
          <a:blip r:embed="rId13">
            <a:extLst>
              <a:ext uri="{96DAC541-7B7A-43D3-8B79-37D633B846F1}">
                <asvg:svgBlip xmlns:asvg="http://schemas.microsoft.com/office/drawing/2016/SVG/main" r:embed="rId14"/>
              </a:ext>
            </a:extLst>
          </a:blip>
          <a:stretch>
            <a:fillRect/>
          </a:stretch>
        </p:blipFill>
        <p:spPr>
          <a:xfrm>
            <a:off x="3236491" y="5690932"/>
            <a:ext cx="487274" cy="517358"/>
          </a:xfrm>
          <a:prstGeom prst="rect">
            <a:avLst/>
          </a:prstGeom>
          <a:noFill/>
          <a:ln cap="flat">
            <a:noFill/>
          </a:ln>
        </p:spPr>
      </p:pic>
      <p:pic>
        <p:nvPicPr>
          <p:cNvPr id="14" name="Grafik 14">
            <a:extLst>
              <a:ext uri="{FF2B5EF4-FFF2-40B4-BE49-F238E27FC236}">
                <a16:creationId xmlns:a16="http://schemas.microsoft.com/office/drawing/2014/main" id="{C2814320-0DE2-2B78-F766-B881D22A0F78}"/>
              </a:ext>
            </a:extLst>
          </p:cNvPr>
          <p:cNvPicPr>
            <a:picLocks noChangeAspect="1"/>
          </p:cNvPicPr>
          <p:nvPr/>
        </p:nvPicPr>
        <p:blipFill>
          <a:blip r:embed="rId15"/>
          <a:stretch>
            <a:fillRect/>
          </a:stretch>
        </p:blipFill>
        <p:spPr>
          <a:xfrm>
            <a:off x="183355" y="6296476"/>
            <a:ext cx="1087971" cy="483470"/>
          </a:xfrm>
          <a:prstGeom prst="rect">
            <a:avLst/>
          </a:prstGeom>
          <a:noFill/>
          <a:ln cap="flat">
            <a:noFill/>
          </a:ln>
        </p:spPr>
      </p:pic>
    </p:spTree>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Office%202013%20-%202022%20Theme</Template>
  <TotalTime>0</TotalTime>
  <Words>864</Words>
  <Application>Microsoft Office PowerPoint</Application>
  <PresentationFormat>Breitbild</PresentationFormat>
  <Paragraphs>41</Paragraphs>
  <Slides>1</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1</vt:i4>
      </vt:variant>
    </vt:vector>
  </HeadingPairs>
  <TitlesOfParts>
    <vt:vector size="5" baseType="lpstr">
      <vt:lpstr>Arial</vt:lpstr>
      <vt:lpstr>Calibri</vt:lpstr>
      <vt:lpstr>Calibri Light</vt:lpstr>
      <vt:lpstr>Office</vt:lpstr>
      <vt:lpstr>Wir sagen Dankeschön!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Wir sagen Dankeschön!</dc:title>
  <dc:creator>Jillian van Hamond</dc:creator>
  <cp:lastModifiedBy>Equi-Logistic van Hamond</cp:lastModifiedBy>
  <cp:revision>1</cp:revision>
  <dcterms:created xsi:type="dcterms:W3CDTF">2024-01-29T11:11:37Z</dcterms:created>
  <dcterms:modified xsi:type="dcterms:W3CDTF">2024-02-26T13:54:32Z</dcterms:modified>
</cp:coreProperties>
</file>